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7" r:id="rId3"/>
    <p:sldId id="269" r:id="rId4"/>
    <p:sldId id="271" r:id="rId5"/>
    <p:sldId id="272" r:id="rId6"/>
    <p:sldId id="273" r:id="rId7"/>
    <p:sldId id="270" r:id="rId8"/>
    <p:sldId id="259" r:id="rId9"/>
    <p:sldId id="26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5960"/>
    <a:srgbClr val="FEAF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4" autoAdjust="0"/>
    <p:restoredTop sz="94660"/>
  </p:normalViewPr>
  <p:slideViewPr>
    <p:cSldViewPr snapToGrid="0">
      <p:cViewPr>
        <p:scale>
          <a:sx n="60" d="100"/>
          <a:sy n="60" d="100"/>
        </p:scale>
        <p:origin x="1325" y="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1920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866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875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63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919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030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214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98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124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851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35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2022-09-25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24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AF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4">
            <a:extLst>
              <a:ext uri="{FF2B5EF4-FFF2-40B4-BE49-F238E27FC236}">
                <a16:creationId xmlns:a16="http://schemas.microsoft.com/office/drawing/2014/main" id="{EEB1D5F2-7800-ADED-3722-C1B26E5381FA}"/>
              </a:ext>
            </a:extLst>
          </p:cNvPr>
          <p:cNvSpPr/>
          <p:nvPr/>
        </p:nvSpPr>
        <p:spPr>
          <a:xfrm>
            <a:off x="266402" y="261791"/>
            <a:ext cx="11709121" cy="6334421"/>
          </a:xfrm>
          <a:prstGeom prst="roundRect">
            <a:avLst>
              <a:gd name="adj" fmla="val 365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92100" dist="1130300" dir="5400000" sx="85000" sy="85000" algn="t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5400" i="1" kern="0" dirty="0">
                <a:ln w="1587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헤비레인 Black 3D" panose="02020603020101020101" pitchFamily="18" charset="-127"/>
                <a:ea typeface="210 헤비레인 Black 3D" panose="02020603020101020101" pitchFamily="18" charset="-127"/>
              </a:rPr>
              <a:t>학교탈출 넘버원</a:t>
            </a:r>
            <a:r>
              <a:rPr lang="en-US" altLang="ko-KR" sz="5400" i="1" kern="0" dirty="0">
                <a:ln w="1587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헤비레인 Black 3D" panose="02020603020101020101" pitchFamily="18" charset="-127"/>
                <a:ea typeface="210 헤비레인 Black 3D" panose="02020603020101020101" pitchFamily="18" charset="-127"/>
              </a:rPr>
              <a:t>!</a:t>
            </a:r>
          </a:p>
          <a:p>
            <a:pPr algn="ctr" latinLnBrk="0">
              <a:defRPr/>
            </a:pPr>
            <a:r>
              <a:rPr lang="en-US" altLang="ko-KR" sz="1400" kern="0" dirty="0">
                <a:solidFill>
                  <a:srgbClr val="5C5960"/>
                </a:solidFill>
                <a:latin typeface="(3) 양평군체 B" panose="02020603020101020101" pitchFamily="18" charset="-127"/>
                <a:ea typeface="(3) 양평군체 B" panose="02020603020101020101" pitchFamily="18" charset="-127"/>
              </a:rPr>
              <a:t>2021182010 </a:t>
            </a:r>
            <a:r>
              <a:rPr lang="ko-KR" altLang="en-US" sz="1400" kern="0" dirty="0">
                <a:solidFill>
                  <a:srgbClr val="5C5960"/>
                </a:solidFill>
                <a:latin typeface="(3) 양평군체 B" panose="02020603020101020101" pitchFamily="18" charset="-127"/>
                <a:ea typeface="(3) 양평군체 B" panose="02020603020101020101" pitchFamily="18" charset="-127"/>
              </a:rPr>
              <a:t>게임공학과 노다정</a:t>
            </a:r>
            <a:endParaRPr lang="ko-KR" altLang="en-US" dirty="0">
              <a:solidFill>
                <a:srgbClr val="5C5960"/>
              </a:solidFill>
              <a:latin typeface="(3) 양평군체 B" panose="02020603020101020101" pitchFamily="18" charset="-127"/>
              <a:ea typeface="(3) 양평군체 B" panose="02020603020101020101" pitchFamily="18" charset="-127"/>
            </a:endParaRPr>
          </a:p>
        </p:txBody>
      </p:sp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9F6AD7F5-C530-566C-33ED-F1F6D3691771}"/>
              </a:ext>
            </a:extLst>
          </p:cNvPr>
          <p:cNvSpPr/>
          <p:nvPr/>
        </p:nvSpPr>
        <p:spPr>
          <a:xfrm rot="16200000" flipH="1">
            <a:off x="-2642741" y="3145971"/>
            <a:ext cx="6334424" cy="566057"/>
          </a:xfrm>
          <a:prstGeom prst="round2SameRect">
            <a:avLst>
              <a:gd name="adj1" fmla="val 37660"/>
              <a:gd name="adj2" fmla="val 0"/>
            </a:avLst>
          </a:prstGeom>
          <a:solidFill>
            <a:srgbClr val="5C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44B50020-257E-F686-6E82-DFEE244234F7}"/>
              </a:ext>
            </a:extLst>
          </p:cNvPr>
          <p:cNvSpPr>
            <a:spLocks/>
          </p:cNvSpPr>
          <p:nvPr/>
        </p:nvSpPr>
        <p:spPr bwMode="auto">
          <a:xfrm>
            <a:off x="463574" y="1951652"/>
            <a:ext cx="116026" cy="15311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78A884C-6E79-E6F8-87CF-9A39D125250C}"/>
              </a:ext>
            </a:extLst>
          </p:cNvPr>
          <p:cNvSpPr>
            <a:spLocks noEditPoints="1"/>
          </p:cNvSpPr>
          <p:nvPr/>
        </p:nvSpPr>
        <p:spPr bwMode="auto">
          <a:xfrm>
            <a:off x="467351" y="3528985"/>
            <a:ext cx="92872" cy="156204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자유형 23">
            <a:extLst>
              <a:ext uri="{FF2B5EF4-FFF2-40B4-BE49-F238E27FC236}">
                <a16:creationId xmlns:a16="http://schemas.microsoft.com/office/drawing/2014/main" id="{2AAA0F89-4369-9F48-546A-50EFADD271E5}"/>
              </a:ext>
            </a:extLst>
          </p:cNvPr>
          <p:cNvSpPr>
            <a:spLocks/>
          </p:cNvSpPr>
          <p:nvPr/>
        </p:nvSpPr>
        <p:spPr bwMode="auto">
          <a:xfrm>
            <a:off x="451683" y="3014424"/>
            <a:ext cx="139808" cy="12236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448C7CCC-ED5D-A257-238D-7AD7CB6CF6B9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450953" y="2496973"/>
            <a:ext cx="141269" cy="12524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4" name="모서리가 둥근 직사각형 31">
            <a:extLst>
              <a:ext uri="{FF2B5EF4-FFF2-40B4-BE49-F238E27FC236}">
                <a16:creationId xmlns:a16="http://schemas.microsoft.com/office/drawing/2014/main" id="{734B980F-F295-C5F7-CEC5-1793ED73D10F}"/>
              </a:ext>
            </a:extLst>
          </p:cNvPr>
          <p:cNvSpPr/>
          <p:nvPr/>
        </p:nvSpPr>
        <p:spPr>
          <a:xfrm>
            <a:off x="359435" y="1343681"/>
            <a:ext cx="324305" cy="324305"/>
          </a:xfrm>
          <a:prstGeom prst="ellipse">
            <a:avLst/>
          </a:prstGeom>
          <a:solidFill>
            <a:schemeClr val="tx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pPr>
              <a:defRPr/>
            </a:pPr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15" name="Group 12">
            <a:extLst>
              <a:ext uri="{FF2B5EF4-FFF2-40B4-BE49-F238E27FC236}">
                <a16:creationId xmlns:a16="http://schemas.microsoft.com/office/drawing/2014/main" id="{9DF20EC5-ABAD-F0F5-3B8D-61386042763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7676" y="1428762"/>
            <a:ext cx="187822" cy="149408"/>
            <a:chOff x="6124" y="305"/>
            <a:chExt cx="841" cy="669"/>
          </a:xfrm>
          <a:solidFill>
            <a:schemeClr val="bg1"/>
          </a:solidFill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6042FC4-F854-58C1-9E02-184189B17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D1C9505C-B10F-500B-9A70-F3BDF1D195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7" name="타원 16">
            <a:extLst>
              <a:ext uri="{FF2B5EF4-FFF2-40B4-BE49-F238E27FC236}">
                <a16:creationId xmlns:a16="http://schemas.microsoft.com/office/drawing/2014/main" id="{024D795B-9BA3-F89A-C899-AF44EC9A1252}"/>
              </a:ext>
            </a:extLst>
          </p:cNvPr>
          <p:cNvSpPr/>
          <p:nvPr/>
        </p:nvSpPr>
        <p:spPr>
          <a:xfrm>
            <a:off x="546116" y="1869636"/>
            <a:ext cx="145384" cy="14538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>
              <a:defRPr/>
            </a:pPr>
            <a:r>
              <a:rPr lang="en-US" altLang="ko-KR" sz="900" dirty="0">
                <a:solidFill>
                  <a:prstClr val="white"/>
                </a:solidFill>
              </a:rPr>
              <a:t>5</a:t>
            </a:r>
            <a:endParaRPr lang="ko-KR" altLang="en-US" sz="900" dirty="0">
              <a:solidFill>
                <a:prstClr val="white"/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BA5C060-C7C4-3EC3-B68C-D19AA0026430}"/>
              </a:ext>
            </a:extLst>
          </p:cNvPr>
          <p:cNvSpPr/>
          <p:nvPr/>
        </p:nvSpPr>
        <p:spPr>
          <a:xfrm>
            <a:off x="519739" y="3453379"/>
            <a:ext cx="145384" cy="14538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>
              <a:defRPr/>
            </a:pPr>
            <a:r>
              <a:rPr lang="en-US" altLang="ko-KR" sz="500" dirty="0">
                <a:solidFill>
                  <a:prstClr val="white"/>
                </a:solidFill>
              </a:rPr>
              <a:t>off</a:t>
            </a:r>
            <a:endParaRPr lang="ko-KR" altLang="en-US" sz="500" dirty="0">
              <a:solidFill>
                <a:prstClr val="white"/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62CB4D19-0043-412D-D2CF-2E123A3B5961}"/>
              </a:ext>
            </a:extLst>
          </p:cNvPr>
          <p:cNvGrpSpPr/>
          <p:nvPr/>
        </p:nvGrpSpPr>
        <p:grpSpPr>
          <a:xfrm>
            <a:off x="266402" y="418114"/>
            <a:ext cx="516135" cy="414529"/>
            <a:chOff x="266402" y="465739"/>
            <a:chExt cx="516135" cy="414529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D79FA98C-AF15-7467-4287-2ED1FA39363F}"/>
                </a:ext>
              </a:extLst>
            </p:cNvPr>
            <p:cNvGrpSpPr/>
            <p:nvPr/>
          </p:nvGrpSpPr>
          <p:grpSpPr>
            <a:xfrm>
              <a:off x="395004" y="465739"/>
              <a:ext cx="265151" cy="265151"/>
              <a:chOff x="1593332" y="2172798"/>
              <a:chExt cx="1083168" cy="1083168"/>
            </a:xfrm>
          </p:grpSpPr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D64056D1-4608-8059-EF4C-A55AF1E378D4}"/>
                  </a:ext>
                </a:extLst>
              </p:cNvPr>
              <p:cNvSpPr/>
              <p:nvPr/>
            </p:nvSpPr>
            <p:spPr>
              <a:xfrm>
                <a:off x="1593332" y="2172798"/>
                <a:ext cx="1083168" cy="1083168"/>
              </a:xfrm>
              <a:prstGeom prst="ellipse">
                <a:avLst/>
              </a:prstGeom>
              <a:solidFill>
                <a:srgbClr val="FEAF5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EA656574-9C9E-72A1-F9CF-EC3BD74A20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1655" y="2321121"/>
                <a:ext cx="786521" cy="786521"/>
              </a:xfrm>
              <a:prstGeom prst="rect">
                <a:avLst/>
              </a:prstGeom>
              <a:noFill/>
            </p:spPr>
          </p:pic>
        </p:grp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CEE292A-7C9E-BB3C-FF2C-9B112EF22C13}"/>
                </a:ext>
              </a:extLst>
            </p:cNvPr>
            <p:cNvSpPr/>
            <p:nvPr/>
          </p:nvSpPr>
          <p:spPr>
            <a:xfrm>
              <a:off x="266402" y="726380"/>
              <a:ext cx="51613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400" b="1" dirty="0">
                  <a:solidFill>
                    <a:prstClr val="white"/>
                  </a:solidFill>
                </a:rPr>
                <a:t>seok830621</a:t>
              </a:r>
              <a:endParaRPr lang="ko-KR" altLang="en-US" sz="400" b="1" dirty="0">
                <a:solidFill>
                  <a:prstClr val="white"/>
                </a:solidFill>
              </a:endParaRPr>
            </a:p>
          </p:txBody>
        </p:sp>
      </p:grpSp>
      <p:pic>
        <p:nvPicPr>
          <p:cNvPr id="58" name="오디오 57">
            <a:hlinkClick r:id="" action="ppaction://media"/>
            <a:extLst>
              <a:ext uri="{FF2B5EF4-FFF2-40B4-BE49-F238E27FC236}">
                <a16:creationId xmlns:a16="http://schemas.microsoft.com/office/drawing/2014/main" id="{3AE91B91-31DE-8712-866E-5722E55B9E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571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94"/>
    </mc:Choice>
    <mc:Fallback>
      <p:transition spd="slow" advTm="6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AF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4">
            <a:extLst>
              <a:ext uri="{FF2B5EF4-FFF2-40B4-BE49-F238E27FC236}">
                <a16:creationId xmlns:a16="http://schemas.microsoft.com/office/drawing/2014/main" id="{EEB1D5F2-7800-ADED-3722-C1B26E5381FA}"/>
              </a:ext>
            </a:extLst>
          </p:cNvPr>
          <p:cNvSpPr/>
          <p:nvPr/>
        </p:nvSpPr>
        <p:spPr>
          <a:xfrm>
            <a:off x="241441" y="261791"/>
            <a:ext cx="11709121" cy="6334421"/>
          </a:xfrm>
          <a:prstGeom prst="roundRect">
            <a:avLst>
              <a:gd name="adj" fmla="val 365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92100" dist="1130300" dir="5400000" sx="85000" sy="85000" algn="t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defRPr/>
            </a:pPr>
            <a:endParaRPr lang="ko-KR" altLang="en-US" sz="1100" dirty="0">
              <a:solidFill>
                <a:srgbClr val="5C5960"/>
              </a:solidFill>
            </a:endParaRPr>
          </a:p>
        </p:txBody>
      </p:sp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9F6AD7F5-C530-566C-33ED-F1F6D3691771}"/>
              </a:ext>
            </a:extLst>
          </p:cNvPr>
          <p:cNvSpPr/>
          <p:nvPr/>
        </p:nvSpPr>
        <p:spPr>
          <a:xfrm flipH="1">
            <a:off x="241437" y="259327"/>
            <a:ext cx="11709121" cy="687482"/>
          </a:xfrm>
          <a:prstGeom prst="round2SameRect">
            <a:avLst>
              <a:gd name="adj1" fmla="val 32118"/>
              <a:gd name="adj2" fmla="val 0"/>
            </a:avLst>
          </a:prstGeom>
          <a:solidFill>
            <a:srgbClr val="5C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108000" rtlCol="0" anchor="ctr"/>
          <a:lstStyle/>
          <a:p>
            <a:pPr algn="ctr" latinLnBrk="0">
              <a:defRPr/>
            </a:pP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게임 컨셉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46522E-E463-AACE-A0FE-D81464A160CE}"/>
              </a:ext>
            </a:extLst>
          </p:cNvPr>
          <p:cNvGrpSpPr/>
          <p:nvPr/>
        </p:nvGrpSpPr>
        <p:grpSpPr>
          <a:xfrm>
            <a:off x="266402" y="418114"/>
            <a:ext cx="516135" cy="414529"/>
            <a:chOff x="266402" y="465739"/>
            <a:chExt cx="516135" cy="41452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8CB7A9A-F874-91ED-A485-8F7275A1381C}"/>
                </a:ext>
              </a:extLst>
            </p:cNvPr>
            <p:cNvGrpSpPr/>
            <p:nvPr/>
          </p:nvGrpSpPr>
          <p:grpSpPr>
            <a:xfrm>
              <a:off x="395004" y="465739"/>
              <a:ext cx="265151" cy="265151"/>
              <a:chOff x="1593332" y="2172798"/>
              <a:chExt cx="1083168" cy="108316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1A09BA94-8816-BF9E-4FFA-B33586AEC75B}"/>
                  </a:ext>
                </a:extLst>
              </p:cNvPr>
              <p:cNvSpPr/>
              <p:nvPr/>
            </p:nvSpPr>
            <p:spPr>
              <a:xfrm>
                <a:off x="1593332" y="2172798"/>
                <a:ext cx="1083168" cy="1083168"/>
              </a:xfrm>
              <a:prstGeom prst="ellipse">
                <a:avLst/>
              </a:prstGeom>
              <a:solidFill>
                <a:srgbClr val="FEAF5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F79E4536-AD29-B732-43DB-84042BF418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1655" y="2321121"/>
                <a:ext cx="786521" cy="786521"/>
              </a:xfrm>
              <a:prstGeom prst="rect">
                <a:avLst/>
              </a:prstGeom>
              <a:noFill/>
            </p:spPr>
          </p:pic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A6E8F15-717E-BF01-5398-E4DC13286E6E}"/>
                </a:ext>
              </a:extLst>
            </p:cNvPr>
            <p:cNvSpPr/>
            <p:nvPr/>
          </p:nvSpPr>
          <p:spPr>
            <a:xfrm>
              <a:off x="266402" y="726380"/>
              <a:ext cx="51613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400" b="1" dirty="0">
                  <a:solidFill>
                    <a:prstClr val="white"/>
                  </a:solidFill>
                </a:rPr>
                <a:t>seok830621</a:t>
              </a:r>
              <a:endParaRPr lang="ko-KR" altLang="en-US" sz="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CEAA4BF-0BD1-4A89-0F45-DB3A9142931E}"/>
              </a:ext>
            </a:extLst>
          </p:cNvPr>
          <p:cNvGrpSpPr/>
          <p:nvPr/>
        </p:nvGrpSpPr>
        <p:grpSpPr>
          <a:xfrm>
            <a:off x="9873449" y="448487"/>
            <a:ext cx="1887239" cy="324305"/>
            <a:chOff x="9873449" y="448487"/>
            <a:chExt cx="1887239" cy="324305"/>
          </a:xfrm>
        </p:grpSpPr>
        <p:sp>
          <p:nvSpPr>
            <p:cNvPr id="11" name="자유형 23">
              <a:extLst>
                <a:ext uri="{FF2B5EF4-FFF2-40B4-BE49-F238E27FC236}">
                  <a16:creationId xmlns:a16="http://schemas.microsoft.com/office/drawing/2014/main" id="{2AAA0F89-4369-9F48-546A-50EFADD27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5261" y="549459"/>
              <a:ext cx="139808" cy="122360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48C7CCC-ED5D-A257-238D-7AD7CB6CF6B9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10639109" y="548015"/>
              <a:ext cx="141269" cy="12524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5F5F7A9-97F7-D851-2DA5-91CDC10CE4EC}"/>
                </a:ext>
              </a:extLst>
            </p:cNvPr>
            <p:cNvGrpSpPr/>
            <p:nvPr/>
          </p:nvGrpSpPr>
          <p:grpSpPr>
            <a:xfrm>
              <a:off x="11436383" y="448487"/>
              <a:ext cx="324305" cy="324305"/>
              <a:chOff x="11436383" y="456228"/>
              <a:chExt cx="324305" cy="324305"/>
            </a:xfrm>
          </p:grpSpPr>
          <p:sp>
            <p:nvSpPr>
              <p:cNvPr id="14" name="모서리가 둥근 직사각형 31">
                <a:extLst>
                  <a:ext uri="{FF2B5EF4-FFF2-40B4-BE49-F238E27FC236}">
                    <a16:creationId xmlns:a16="http://schemas.microsoft.com/office/drawing/2014/main" id="{734B980F-F295-C5F7-CEC5-1793ED73D10F}"/>
                  </a:ext>
                </a:extLst>
              </p:cNvPr>
              <p:cNvSpPr/>
              <p:nvPr/>
            </p:nvSpPr>
            <p:spPr>
              <a:xfrm>
                <a:off x="11436383" y="456228"/>
                <a:ext cx="324305" cy="324305"/>
              </a:xfrm>
              <a:prstGeom prst="ellipse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6000" rtlCol="0" anchor="ctr"/>
              <a:lstStyle/>
              <a:p>
                <a:pPr>
                  <a:defRPr/>
                </a:pPr>
                <a:endParaRPr lang="en-US" altLang="ko-KR" sz="1050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9DF20EC5-ABAD-F0F5-3B8D-61386042763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504624" y="541309"/>
                <a:ext cx="187822" cy="149408"/>
                <a:chOff x="6124" y="305"/>
                <a:chExt cx="841" cy="669"/>
              </a:xfrm>
              <a:solidFill>
                <a:schemeClr val="bg1"/>
              </a:solidFill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6042FC4-F854-58C1-9E02-184189B17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D1C9505C-B10F-500B-9A70-F3BDF1D195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97F4732-997D-AF2B-A007-66744C1E2460}"/>
                </a:ext>
              </a:extLst>
            </p:cNvPr>
            <p:cNvGrpSpPr/>
            <p:nvPr/>
          </p:nvGrpSpPr>
          <p:grpSpPr>
            <a:xfrm>
              <a:off x="10994418" y="493072"/>
              <a:ext cx="227926" cy="235134"/>
              <a:chOff x="11018587" y="468617"/>
              <a:chExt cx="227926" cy="235134"/>
            </a:xfrm>
          </p:grpSpPr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44B50020-257E-F686-6E82-DFEE24423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8587" y="550633"/>
                <a:ext cx="116026" cy="153118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024D795B-9BA3-F89A-C899-AF44EC9A1252}"/>
                  </a:ext>
                </a:extLst>
              </p:cNvPr>
              <p:cNvSpPr/>
              <p:nvPr/>
            </p:nvSpPr>
            <p:spPr>
              <a:xfrm>
                <a:off x="11101129" y="468617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900" dirty="0">
                    <a:solidFill>
                      <a:prstClr val="white"/>
                    </a:solidFill>
                  </a:rPr>
                  <a:t>5</a:t>
                </a:r>
                <a:endParaRPr lang="ko-KR" altLang="en-US" sz="900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EFC2655-0AFD-FC20-7B21-51B6FDF51864}"/>
                </a:ext>
              </a:extLst>
            </p:cNvPr>
            <p:cNvGrpSpPr/>
            <p:nvPr/>
          </p:nvGrpSpPr>
          <p:grpSpPr>
            <a:xfrm>
              <a:off x="9873449" y="494734"/>
              <a:ext cx="197772" cy="231810"/>
              <a:chOff x="10311599" y="879700"/>
              <a:chExt cx="197772" cy="231810"/>
            </a:xfrm>
          </p:grpSpPr>
          <p:sp>
            <p:nvSpPr>
              <p:cNvPr id="10" name="Freeform 36">
                <a:extLst>
                  <a:ext uri="{FF2B5EF4-FFF2-40B4-BE49-F238E27FC236}">
                    <a16:creationId xmlns:a16="http://schemas.microsoft.com/office/drawing/2014/main" id="{B78A884C-6E79-E6F8-87CF-9A39D12525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11599" y="955306"/>
                <a:ext cx="92872" cy="156204"/>
              </a:xfrm>
              <a:custGeom>
                <a:avLst/>
                <a:gdLst>
                  <a:gd name="T0" fmla="*/ 937 w 1926"/>
                  <a:gd name="T1" fmla="*/ 3639 h 4045"/>
                  <a:gd name="T2" fmla="*/ 893 w 1926"/>
                  <a:gd name="T3" fmla="*/ 3665 h 4045"/>
                  <a:gd name="T4" fmla="*/ 863 w 1926"/>
                  <a:gd name="T5" fmla="*/ 3712 h 4045"/>
                  <a:gd name="T6" fmla="*/ 851 w 1926"/>
                  <a:gd name="T7" fmla="*/ 3772 h 4045"/>
                  <a:gd name="T8" fmla="*/ 863 w 1926"/>
                  <a:gd name="T9" fmla="*/ 3832 h 4045"/>
                  <a:gd name="T10" fmla="*/ 893 w 1926"/>
                  <a:gd name="T11" fmla="*/ 3878 h 4045"/>
                  <a:gd name="T12" fmla="*/ 937 w 1926"/>
                  <a:gd name="T13" fmla="*/ 3905 h 4045"/>
                  <a:gd name="T14" fmla="*/ 988 w 1926"/>
                  <a:gd name="T15" fmla="*/ 3905 h 4045"/>
                  <a:gd name="T16" fmla="*/ 1033 w 1926"/>
                  <a:gd name="T17" fmla="*/ 3878 h 4045"/>
                  <a:gd name="T18" fmla="*/ 1064 w 1926"/>
                  <a:gd name="T19" fmla="*/ 3832 h 4045"/>
                  <a:gd name="T20" fmla="*/ 1075 w 1926"/>
                  <a:gd name="T21" fmla="*/ 3772 h 4045"/>
                  <a:gd name="T22" fmla="*/ 1064 w 1926"/>
                  <a:gd name="T23" fmla="*/ 3712 h 4045"/>
                  <a:gd name="T24" fmla="*/ 1033 w 1926"/>
                  <a:gd name="T25" fmla="*/ 3665 h 4045"/>
                  <a:gd name="T26" fmla="*/ 988 w 1926"/>
                  <a:gd name="T27" fmla="*/ 3639 h 4045"/>
                  <a:gd name="T28" fmla="*/ 156 w 1926"/>
                  <a:gd name="T29" fmla="*/ 434 h 4045"/>
                  <a:gd name="T30" fmla="*/ 1770 w 1926"/>
                  <a:gd name="T31" fmla="*/ 3540 h 4045"/>
                  <a:gd name="T32" fmla="*/ 156 w 1926"/>
                  <a:gd name="T33" fmla="*/ 434 h 4045"/>
                  <a:gd name="T34" fmla="*/ 716 w 1926"/>
                  <a:gd name="T35" fmla="*/ 200 h 4045"/>
                  <a:gd name="T36" fmla="*/ 701 w 1926"/>
                  <a:gd name="T37" fmla="*/ 217 h 4045"/>
                  <a:gd name="T38" fmla="*/ 701 w 1926"/>
                  <a:gd name="T39" fmla="*/ 243 h 4045"/>
                  <a:gd name="T40" fmla="*/ 716 w 1926"/>
                  <a:gd name="T41" fmla="*/ 260 h 4045"/>
                  <a:gd name="T42" fmla="*/ 1199 w 1926"/>
                  <a:gd name="T43" fmla="*/ 262 h 4045"/>
                  <a:gd name="T44" fmla="*/ 1218 w 1926"/>
                  <a:gd name="T45" fmla="*/ 254 h 4045"/>
                  <a:gd name="T46" fmla="*/ 1226 w 1926"/>
                  <a:gd name="T47" fmla="*/ 230 h 4045"/>
                  <a:gd name="T48" fmla="*/ 1218 w 1926"/>
                  <a:gd name="T49" fmla="*/ 207 h 4045"/>
                  <a:gd name="T50" fmla="*/ 1199 w 1926"/>
                  <a:gd name="T51" fmla="*/ 197 h 4045"/>
                  <a:gd name="T52" fmla="*/ 224 w 1926"/>
                  <a:gd name="T53" fmla="*/ 0 h 4045"/>
                  <a:gd name="T54" fmla="*/ 1738 w 1926"/>
                  <a:gd name="T55" fmla="*/ 4 h 4045"/>
                  <a:gd name="T56" fmla="*/ 1805 w 1926"/>
                  <a:gd name="T57" fmla="*/ 31 h 4045"/>
                  <a:gd name="T58" fmla="*/ 1860 w 1926"/>
                  <a:gd name="T59" fmla="*/ 81 h 4045"/>
                  <a:gd name="T60" fmla="*/ 1900 w 1926"/>
                  <a:gd name="T61" fmla="*/ 148 h 4045"/>
                  <a:gd name="T62" fmla="*/ 1923 w 1926"/>
                  <a:gd name="T63" fmla="*/ 229 h 4045"/>
                  <a:gd name="T64" fmla="*/ 1926 w 1926"/>
                  <a:gd name="T65" fmla="*/ 3772 h 4045"/>
                  <a:gd name="T66" fmla="*/ 1915 w 1926"/>
                  <a:gd name="T67" fmla="*/ 3857 h 4045"/>
                  <a:gd name="T68" fmla="*/ 1882 w 1926"/>
                  <a:gd name="T69" fmla="*/ 3932 h 4045"/>
                  <a:gd name="T70" fmla="*/ 1834 w 1926"/>
                  <a:gd name="T71" fmla="*/ 3992 h 4045"/>
                  <a:gd name="T72" fmla="*/ 1773 w 1926"/>
                  <a:gd name="T73" fmla="*/ 4032 h 4045"/>
                  <a:gd name="T74" fmla="*/ 1702 w 1926"/>
                  <a:gd name="T75" fmla="*/ 4045 h 4045"/>
                  <a:gd name="T76" fmla="*/ 188 w 1926"/>
                  <a:gd name="T77" fmla="*/ 4041 h 4045"/>
                  <a:gd name="T78" fmla="*/ 122 w 1926"/>
                  <a:gd name="T79" fmla="*/ 4014 h 4045"/>
                  <a:gd name="T80" fmla="*/ 66 w 1926"/>
                  <a:gd name="T81" fmla="*/ 3964 h 4045"/>
                  <a:gd name="T82" fmla="*/ 25 w 1926"/>
                  <a:gd name="T83" fmla="*/ 3897 h 4045"/>
                  <a:gd name="T84" fmla="*/ 3 w 1926"/>
                  <a:gd name="T85" fmla="*/ 3816 h 4045"/>
                  <a:gd name="T86" fmla="*/ 0 w 1926"/>
                  <a:gd name="T87" fmla="*/ 273 h 4045"/>
                  <a:gd name="T88" fmla="*/ 12 w 1926"/>
                  <a:gd name="T89" fmla="*/ 188 h 4045"/>
                  <a:gd name="T90" fmla="*/ 43 w 1926"/>
                  <a:gd name="T91" fmla="*/ 113 h 4045"/>
                  <a:gd name="T92" fmla="*/ 92 w 1926"/>
                  <a:gd name="T93" fmla="*/ 53 h 4045"/>
                  <a:gd name="T94" fmla="*/ 154 w 1926"/>
                  <a:gd name="T95" fmla="*/ 13 h 4045"/>
                  <a:gd name="T96" fmla="*/ 224 w 1926"/>
                  <a:gd name="T97" fmla="*/ 0 h 4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6" h="4045">
                    <a:moveTo>
                      <a:pt x="963" y="3636"/>
                    </a:moveTo>
                    <a:lnTo>
                      <a:pt x="937" y="3639"/>
                    </a:lnTo>
                    <a:lnTo>
                      <a:pt x="914" y="3649"/>
                    </a:lnTo>
                    <a:lnTo>
                      <a:pt x="893" y="3665"/>
                    </a:lnTo>
                    <a:lnTo>
                      <a:pt x="876" y="3686"/>
                    </a:lnTo>
                    <a:lnTo>
                      <a:pt x="863" y="3712"/>
                    </a:lnTo>
                    <a:lnTo>
                      <a:pt x="854" y="3741"/>
                    </a:lnTo>
                    <a:lnTo>
                      <a:pt x="851" y="3772"/>
                    </a:lnTo>
                    <a:lnTo>
                      <a:pt x="854" y="3804"/>
                    </a:lnTo>
                    <a:lnTo>
                      <a:pt x="863" y="3832"/>
                    </a:lnTo>
                    <a:lnTo>
                      <a:pt x="876" y="3857"/>
                    </a:lnTo>
                    <a:lnTo>
                      <a:pt x="893" y="3878"/>
                    </a:lnTo>
                    <a:lnTo>
                      <a:pt x="914" y="3894"/>
                    </a:lnTo>
                    <a:lnTo>
                      <a:pt x="937" y="3905"/>
                    </a:lnTo>
                    <a:lnTo>
                      <a:pt x="963" y="3909"/>
                    </a:lnTo>
                    <a:lnTo>
                      <a:pt x="988" y="3905"/>
                    </a:lnTo>
                    <a:lnTo>
                      <a:pt x="1013" y="3894"/>
                    </a:lnTo>
                    <a:lnTo>
                      <a:pt x="1033" y="3878"/>
                    </a:lnTo>
                    <a:lnTo>
                      <a:pt x="1051" y="3857"/>
                    </a:lnTo>
                    <a:lnTo>
                      <a:pt x="1064" y="3832"/>
                    </a:lnTo>
                    <a:lnTo>
                      <a:pt x="1072" y="3804"/>
                    </a:lnTo>
                    <a:lnTo>
                      <a:pt x="1075" y="3772"/>
                    </a:lnTo>
                    <a:lnTo>
                      <a:pt x="1072" y="3741"/>
                    </a:lnTo>
                    <a:lnTo>
                      <a:pt x="1064" y="3712"/>
                    </a:lnTo>
                    <a:lnTo>
                      <a:pt x="1051" y="3686"/>
                    </a:lnTo>
                    <a:lnTo>
                      <a:pt x="1033" y="3665"/>
                    </a:lnTo>
                    <a:lnTo>
                      <a:pt x="1013" y="3649"/>
                    </a:lnTo>
                    <a:lnTo>
                      <a:pt x="988" y="3639"/>
                    </a:lnTo>
                    <a:lnTo>
                      <a:pt x="963" y="3636"/>
                    </a:lnTo>
                    <a:close/>
                    <a:moveTo>
                      <a:pt x="156" y="434"/>
                    </a:moveTo>
                    <a:lnTo>
                      <a:pt x="156" y="3540"/>
                    </a:lnTo>
                    <a:lnTo>
                      <a:pt x="1770" y="3540"/>
                    </a:lnTo>
                    <a:lnTo>
                      <a:pt x="1770" y="434"/>
                    </a:lnTo>
                    <a:lnTo>
                      <a:pt x="156" y="434"/>
                    </a:lnTo>
                    <a:close/>
                    <a:moveTo>
                      <a:pt x="727" y="197"/>
                    </a:moveTo>
                    <a:lnTo>
                      <a:pt x="716" y="200"/>
                    </a:lnTo>
                    <a:lnTo>
                      <a:pt x="707" y="207"/>
                    </a:lnTo>
                    <a:lnTo>
                      <a:pt x="701" y="217"/>
                    </a:lnTo>
                    <a:lnTo>
                      <a:pt x="699" y="230"/>
                    </a:lnTo>
                    <a:lnTo>
                      <a:pt x="701" y="243"/>
                    </a:lnTo>
                    <a:lnTo>
                      <a:pt x="707" y="254"/>
                    </a:lnTo>
                    <a:lnTo>
                      <a:pt x="716" y="260"/>
                    </a:lnTo>
                    <a:lnTo>
                      <a:pt x="727" y="262"/>
                    </a:lnTo>
                    <a:lnTo>
                      <a:pt x="1199" y="262"/>
                    </a:lnTo>
                    <a:lnTo>
                      <a:pt x="1210" y="260"/>
                    </a:lnTo>
                    <a:lnTo>
                      <a:pt x="1218" y="254"/>
                    </a:lnTo>
                    <a:lnTo>
                      <a:pt x="1224" y="243"/>
                    </a:lnTo>
                    <a:lnTo>
                      <a:pt x="1226" y="230"/>
                    </a:lnTo>
                    <a:lnTo>
                      <a:pt x="1224" y="217"/>
                    </a:lnTo>
                    <a:lnTo>
                      <a:pt x="1218" y="207"/>
                    </a:lnTo>
                    <a:lnTo>
                      <a:pt x="1210" y="200"/>
                    </a:lnTo>
                    <a:lnTo>
                      <a:pt x="1199" y="197"/>
                    </a:lnTo>
                    <a:lnTo>
                      <a:pt x="727" y="197"/>
                    </a:lnTo>
                    <a:close/>
                    <a:moveTo>
                      <a:pt x="224" y="0"/>
                    </a:moveTo>
                    <a:lnTo>
                      <a:pt x="1702" y="0"/>
                    </a:lnTo>
                    <a:lnTo>
                      <a:pt x="1738" y="4"/>
                    </a:lnTo>
                    <a:lnTo>
                      <a:pt x="1773" y="13"/>
                    </a:lnTo>
                    <a:lnTo>
                      <a:pt x="1805" y="31"/>
                    </a:lnTo>
                    <a:lnTo>
                      <a:pt x="1834" y="53"/>
                    </a:lnTo>
                    <a:lnTo>
                      <a:pt x="1860" y="81"/>
                    </a:lnTo>
                    <a:lnTo>
                      <a:pt x="1882" y="113"/>
                    </a:lnTo>
                    <a:lnTo>
                      <a:pt x="1900" y="148"/>
                    </a:lnTo>
                    <a:lnTo>
                      <a:pt x="1915" y="188"/>
                    </a:lnTo>
                    <a:lnTo>
                      <a:pt x="1923" y="229"/>
                    </a:lnTo>
                    <a:lnTo>
                      <a:pt x="1926" y="273"/>
                    </a:lnTo>
                    <a:lnTo>
                      <a:pt x="1926" y="3772"/>
                    </a:lnTo>
                    <a:lnTo>
                      <a:pt x="1923" y="3816"/>
                    </a:lnTo>
                    <a:lnTo>
                      <a:pt x="1915" y="3857"/>
                    </a:lnTo>
                    <a:lnTo>
                      <a:pt x="1900" y="3897"/>
                    </a:lnTo>
                    <a:lnTo>
                      <a:pt x="1882" y="3932"/>
                    </a:lnTo>
                    <a:lnTo>
                      <a:pt x="1860" y="3964"/>
                    </a:lnTo>
                    <a:lnTo>
                      <a:pt x="1834" y="3992"/>
                    </a:lnTo>
                    <a:lnTo>
                      <a:pt x="1805" y="4014"/>
                    </a:lnTo>
                    <a:lnTo>
                      <a:pt x="1773" y="4032"/>
                    </a:lnTo>
                    <a:lnTo>
                      <a:pt x="1738" y="4041"/>
                    </a:lnTo>
                    <a:lnTo>
                      <a:pt x="1702" y="4045"/>
                    </a:lnTo>
                    <a:lnTo>
                      <a:pt x="224" y="4045"/>
                    </a:lnTo>
                    <a:lnTo>
                      <a:pt x="188" y="4041"/>
                    </a:lnTo>
                    <a:lnTo>
                      <a:pt x="154" y="4032"/>
                    </a:lnTo>
                    <a:lnTo>
                      <a:pt x="122" y="4014"/>
                    </a:lnTo>
                    <a:lnTo>
                      <a:pt x="92" y="3992"/>
                    </a:lnTo>
                    <a:lnTo>
                      <a:pt x="66" y="3964"/>
                    </a:lnTo>
                    <a:lnTo>
                      <a:pt x="43" y="3932"/>
                    </a:lnTo>
                    <a:lnTo>
                      <a:pt x="25" y="3897"/>
                    </a:lnTo>
                    <a:lnTo>
                      <a:pt x="12" y="3857"/>
                    </a:lnTo>
                    <a:lnTo>
                      <a:pt x="3" y="3816"/>
                    </a:lnTo>
                    <a:lnTo>
                      <a:pt x="0" y="3772"/>
                    </a:lnTo>
                    <a:lnTo>
                      <a:pt x="0" y="273"/>
                    </a:lnTo>
                    <a:lnTo>
                      <a:pt x="3" y="229"/>
                    </a:lnTo>
                    <a:lnTo>
                      <a:pt x="12" y="188"/>
                    </a:lnTo>
                    <a:lnTo>
                      <a:pt x="25" y="148"/>
                    </a:lnTo>
                    <a:lnTo>
                      <a:pt x="43" y="113"/>
                    </a:lnTo>
                    <a:lnTo>
                      <a:pt x="66" y="81"/>
                    </a:lnTo>
                    <a:lnTo>
                      <a:pt x="92" y="53"/>
                    </a:lnTo>
                    <a:lnTo>
                      <a:pt x="122" y="31"/>
                    </a:lnTo>
                    <a:lnTo>
                      <a:pt x="154" y="13"/>
                    </a:lnTo>
                    <a:lnTo>
                      <a:pt x="188" y="4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4BA5C060-C7C4-3EC3-B68C-D19AA0026430}"/>
                  </a:ext>
                </a:extLst>
              </p:cNvPr>
              <p:cNvSpPr/>
              <p:nvPr/>
            </p:nvSpPr>
            <p:spPr>
              <a:xfrm>
                <a:off x="10363987" y="879700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500" dirty="0">
                    <a:solidFill>
                      <a:prstClr val="white"/>
                    </a:solidFill>
                  </a:rPr>
                  <a:t>off</a:t>
                </a:r>
                <a:endParaRPr lang="ko-KR" altLang="en-US" sz="50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8B48CC2-B2CB-332E-340B-ED2DC3ECD47F}"/>
              </a:ext>
            </a:extLst>
          </p:cNvPr>
          <p:cNvSpPr txBox="1"/>
          <p:nvPr/>
        </p:nvSpPr>
        <p:spPr>
          <a:xfrm>
            <a:off x="1351840" y="1755574"/>
            <a:ext cx="9700591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1. </a:t>
            </a:r>
            <a:r>
              <a:rPr lang="ko-KR" altLang="en-US" sz="3200" dirty="0" err="1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데브시스터즈의</a:t>
            </a:r>
            <a:r>
              <a:rPr lang="ko-KR" altLang="en-US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 </a:t>
            </a:r>
            <a:r>
              <a:rPr lang="en-US" altLang="ko-KR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‘</a:t>
            </a:r>
            <a:r>
              <a:rPr lang="ko-KR" altLang="en-US" sz="3200" dirty="0" err="1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쿠키런</a:t>
            </a:r>
            <a:r>
              <a:rPr lang="en-US" altLang="ko-KR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 : </a:t>
            </a:r>
            <a:r>
              <a:rPr lang="ko-KR" altLang="en-US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오븐 브레이크</a:t>
            </a:r>
            <a:r>
              <a:rPr lang="en-US" altLang="ko-KR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’ </a:t>
            </a:r>
            <a:r>
              <a:rPr lang="ko-KR" altLang="en-US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게임 기반</a:t>
            </a:r>
            <a:endParaRPr lang="en-US" altLang="ko-KR" sz="3200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endParaRPr lang="en-US" altLang="ko-KR" sz="3200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r>
              <a:rPr lang="en-US" altLang="ko-KR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2. </a:t>
            </a:r>
            <a:r>
              <a:rPr lang="ko-KR" altLang="en-US" sz="3200" dirty="0" err="1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횡스크롤</a:t>
            </a:r>
            <a:r>
              <a:rPr lang="ko-KR" altLang="en-US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 액션 게임</a:t>
            </a:r>
            <a:endParaRPr lang="en-US" altLang="ko-KR" sz="3200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endParaRPr lang="en-US" altLang="ko-KR" sz="3200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r>
              <a:rPr lang="en-US" altLang="ko-KR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3. </a:t>
            </a:r>
            <a:r>
              <a:rPr lang="ko-KR" altLang="en-US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점프와 슬라이드를 통해 장애물을 피하고</a:t>
            </a:r>
            <a:r>
              <a:rPr lang="en-US" altLang="ko-KR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, </a:t>
            </a:r>
          </a:p>
          <a:p>
            <a:r>
              <a:rPr lang="en-US" altLang="ko-KR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     </a:t>
            </a:r>
            <a:r>
              <a:rPr lang="ko-KR" altLang="en-US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최대한 많은 아이템을 먹어 높은 점수를 얻는 게임</a:t>
            </a:r>
            <a:endParaRPr lang="en-US" altLang="ko-KR" sz="3200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endParaRPr lang="en-US" altLang="ko-KR" sz="3200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r>
              <a:rPr lang="en-US" altLang="ko-KR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4. </a:t>
            </a:r>
            <a:r>
              <a:rPr lang="ko-KR" altLang="en-US" sz="32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캐릭터의 고유 스킬 존재</a:t>
            </a:r>
            <a:endParaRPr lang="en-US" altLang="ko-KR" sz="3200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pic>
        <p:nvPicPr>
          <p:cNvPr id="41" name="오디오 40">
            <a:hlinkClick r:id="" action="ppaction://media"/>
            <a:extLst>
              <a:ext uri="{FF2B5EF4-FFF2-40B4-BE49-F238E27FC236}">
                <a16:creationId xmlns:a16="http://schemas.microsoft.com/office/drawing/2014/main" id="{89B734A2-C5D5-350D-8E96-271A9BB77B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15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4"/>
    </mc:Choice>
    <mc:Fallback>
      <p:transition spd="slow" advTm="5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AF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4">
            <a:extLst>
              <a:ext uri="{FF2B5EF4-FFF2-40B4-BE49-F238E27FC236}">
                <a16:creationId xmlns:a16="http://schemas.microsoft.com/office/drawing/2014/main" id="{EEB1D5F2-7800-ADED-3722-C1B26E5381FA}"/>
              </a:ext>
            </a:extLst>
          </p:cNvPr>
          <p:cNvSpPr/>
          <p:nvPr/>
        </p:nvSpPr>
        <p:spPr>
          <a:xfrm>
            <a:off x="241441" y="261791"/>
            <a:ext cx="11709121" cy="6334421"/>
          </a:xfrm>
          <a:prstGeom prst="roundRect">
            <a:avLst>
              <a:gd name="adj" fmla="val 365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92100" dist="1130300" dir="5400000" sx="85000" sy="85000" algn="t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defRPr/>
            </a:pPr>
            <a:endParaRPr lang="ko-KR" altLang="en-US" sz="1100" dirty="0">
              <a:solidFill>
                <a:srgbClr val="5C5960"/>
              </a:solidFill>
            </a:endParaRPr>
          </a:p>
        </p:txBody>
      </p:sp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9F6AD7F5-C530-566C-33ED-F1F6D3691771}"/>
              </a:ext>
            </a:extLst>
          </p:cNvPr>
          <p:cNvSpPr/>
          <p:nvPr/>
        </p:nvSpPr>
        <p:spPr>
          <a:xfrm flipH="1">
            <a:off x="241437" y="259327"/>
            <a:ext cx="11709121" cy="687482"/>
          </a:xfrm>
          <a:prstGeom prst="round2SameRect">
            <a:avLst>
              <a:gd name="adj1" fmla="val 32118"/>
              <a:gd name="adj2" fmla="val 0"/>
            </a:avLst>
          </a:prstGeom>
          <a:solidFill>
            <a:srgbClr val="5C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108000" rtlCol="0" anchor="ctr"/>
          <a:lstStyle/>
          <a:p>
            <a:pPr algn="ctr" latinLnBrk="0">
              <a:defRPr/>
            </a:pP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메인 게임 화면 구성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46522E-E463-AACE-A0FE-D81464A160CE}"/>
              </a:ext>
            </a:extLst>
          </p:cNvPr>
          <p:cNvGrpSpPr/>
          <p:nvPr/>
        </p:nvGrpSpPr>
        <p:grpSpPr>
          <a:xfrm>
            <a:off x="266402" y="418114"/>
            <a:ext cx="516135" cy="414529"/>
            <a:chOff x="266402" y="465739"/>
            <a:chExt cx="516135" cy="41452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8CB7A9A-F874-91ED-A485-8F7275A1381C}"/>
                </a:ext>
              </a:extLst>
            </p:cNvPr>
            <p:cNvGrpSpPr/>
            <p:nvPr/>
          </p:nvGrpSpPr>
          <p:grpSpPr>
            <a:xfrm>
              <a:off x="395004" y="465739"/>
              <a:ext cx="265151" cy="265151"/>
              <a:chOff x="1593332" y="2172798"/>
              <a:chExt cx="1083168" cy="108316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1A09BA94-8816-BF9E-4FFA-B33586AEC75B}"/>
                  </a:ext>
                </a:extLst>
              </p:cNvPr>
              <p:cNvSpPr/>
              <p:nvPr/>
            </p:nvSpPr>
            <p:spPr>
              <a:xfrm>
                <a:off x="1593332" y="2172798"/>
                <a:ext cx="1083168" cy="1083168"/>
              </a:xfrm>
              <a:prstGeom prst="ellipse">
                <a:avLst/>
              </a:prstGeom>
              <a:solidFill>
                <a:srgbClr val="FEAF5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F79E4536-AD29-B732-43DB-84042BF418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1655" y="2321121"/>
                <a:ext cx="786521" cy="786521"/>
              </a:xfrm>
              <a:prstGeom prst="rect">
                <a:avLst/>
              </a:prstGeom>
              <a:noFill/>
            </p:spPr>
          </p:pic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A6E8F15-717E-BF01-5398-E4DC13286E6E}"/>
                </a:ext>
              </a:extLst>
            </p:cNvPr>
            <p:cNvSpPr/>
            <p:nvPr/>
          </p:nvSpPr>
          <p:spPr>
            <a:xfrm>
              <a:off x="266402" y="726380"/>
              <a:ext cx="51613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400" b="1" dirty="0">
                  <a:solidFill>
                    <a:prstClr val="white"/>
                  </a:solidFill>
                </a:rPr>
                <a:t>seok830621</a:t>
              </a:r>
              <a:endParaRPr lang="ko-KR" altLang="en-US" sz="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CEAA4BF-0BD1-4A89-0F45-DB3A9142931E}"/>
              </a:ext>
            </a:extLst>
          </p:cNvPr>
          <p:cNvGrpSpPr/>
          <p:nvPr/>
        </p:nvGrpSpPr>
        <p:grpSpPr>
          <a:xfrm>
            <a:off x="9873449" y="448487"/>
            <a:ext cx="1887239" cy="324305"/>
            <a:chOff x="9873449" y="448487"/>
            <a:chExt cx="1887239" cy="324305"/>
          </a:xfrm>
        </p:grpSpPr>
        <p:sp>
          <p:nvSpPr>
            <p:cNvPr id="11" name="자유형 23">
              <a:extLst>
                <a:ext uri="{FF2B5EF4-FFF2-40B4-BE49-F238E27FC236}">
                  <a16:creationId xmlns:a16="http://schemas.microsoft.com/office/drawing/2014/main" id="{2AAA0F89-4369-9F48-546A-50EFADD27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5261" y="549459"/>
              <a:ext cx="139808" cy="122360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48C7CCC-ED5D-A257-238D-7AD7CB6CF6B9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10639109" y="548015"/>
              <a:ext cx="141269" cy="12524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5F5F7A9-97F7-D851-2DA5-91CDC10CE4EC}"/>
                </a:ext>
              </a:extLst>
            </p:cNvPr>
            <p:cNvGrpSpPr/>
            <p:nvPr/>
          </p:nvGrpSpPr>
          <p:grpSpPr>
            <a:xfrm>
              <a:off x="11436383" y="448487"/>
              <a:ext cx="324305" cy="324305"/>
              <a:chOff x="11436383" y="456228"/>
              <a:chExt cx="324305" cy="324305"/>
            </a:xfrm>
          </p:grpSpPr>
          <p:sp>
            <p:nvSpPr>
              <p:cNvPr id="14" name="모서리가 둥근 직사각형 31">
                <a:extLst>
                  <a:ext uri="{FF2B5EF4-FFF2-40B4-BE49-F238E27FC236}">
                    <a16:creationId xmlns:a16="http://schemas.microsoft.com/office/drawing/2014/main" id="{734B980F-F295-C5F7-CEC5-1793ED73D10F}"/>
                  </a:ext>
                </a:extLst>
              </p:cNvPr>
              <p:cNvSpPr/>
              <p:nvPr/>
            </p:nvSpPr>
            <p:spPr>
              <a:xfrm>
                <a:off x="11436383" y="456228"/>
                <a:ext cx="324305" cy="324305"/>
              </a:xfrm>
              <a:prstGeom prst="ellipse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6000" rtlCol="0" anchor="ctr"/>
              <a:lstStyle/>
              <a:p>
                <a:pPr>
                  <a:defRPr/>
                </a:pPr>
                <a:endParaRPr lang="en-US" altLang="ko-KR" sz="1050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9DF20EC5-ABAD-F0F5-3B8D-61386042763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504624" y="541309"/>
                <a:ext cx="187822" cy="149408"/>
                <a:chOff x="6124" y="305"/>
                <a:chExt cx="841" cy="669"/>
              </a:xfrm>
              <a:solidFill>
                <a:schemeClr val="bg1"/>
              </a:solidFill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6042FC4-F854-58C1-9E02-184189B17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D1C9505C-B10F-500B-9A70-F3BDF1D195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97F4732-997D-AF2B-A007-66744C1E2460}"/>
                </a:ext>
              </a:extLst>
            </p:cNvPr>
            <p:cNvGrpSpPr/>
            <p:nvPr/>
          </p:nvGrpSpPr>
          <p:grpSpPr>
            <a:xfrm>
              <a:off x="10994418" y="493072"/>
              <a:ext cx="227926" cy="235134"/>
              <a:chOff x="11018587" y="468617"/>
              <a:chExt cx="227926" cy="235134"/>
            </a:xfrm>
          </p:grpSpPr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44B50020-257E-F686-6E82-DFEE24423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8587" y="550633"/>
                <a:ext cx="116026" cy="153118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024D795B-9BA3-F89A-C899-AF44EC9A1252}"/>
                  </a:ext>
                </a:extLst>
              </p:cNvPr>
              <p:cNvSpPr/>
              <p:nvPr/>
            </p:nvSpPr>
            <p:spPr>
              <a:xfrm>
                <a:off x="11101129" y="468617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900" dirty="0">
                    <a:solidFill>
                      <a:prstClr val="white"/>
                    </a:solidFill>
                  </a:rPr>
                  <a:t>5</a:t>
                </a:r>
                <a:endParaRPr lang="ko-KR" altLang="en-US" sz="900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EFC2655-0AFD-FC20-7B21-51B6FDF51864}"/>
                </a:ext>
              </a:extLst>
            </p:cNvPr>
            <p:cNvGrpSpPr/>
            <p:nvPr/>
          </p:nvGrpSpPr>
          <p:grpSpPr>
            <a:xfrm>
              <a:off x="9873449" y="494734"/>
              <a:ext cx="197772" cy="231810"/>
              <a:chOff x="10311599" y="879700"/>
              <a:chExt cx="197772" cy="231810"/>
            </a:xfrm>
          </p:grpSpPr>
          <p:sp>
            <p:nvSpPr>
              <p:cNvPr id="10" name="Freeform 36">
                <a:extLst>
                  <a:ext uri="{FF2B5EF4-FFF2-40B4-BE49-F238E27FC236}">
                    <a16:creationId xmlns:a16="http://schemas.microsoft.com/office/drawing/2014/main" id="{B78A884C-6E79-E6F8-87CF-9A39D12525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11599" y="955306"/>
                <a:ext cx="92872" cy="156204"/>
              </a:xfrm>
              <a:custGeom>
                <a:avLst/>
                <a:gdLst>
                  <a:gd name="T0" fmla="*/ 937 w 1926"/>
                  <a:gd name="T1" fmla="*/ 3639 h 4045"/>
                  <a:gd name="T2" fmla="*/ 893 w 1926"/>
                  <a:gd name="T3" fmla="*/ 3665 h 4045"/>
                  <a:gd name="T4" fmla="*/ 863 w 1926"/>
                  <a:gd name="T5" fmla="*/ 3712 h 4045"/>
                  <a:gd name="T6" fmla="*/ 851 w 1926"/>
                  <a:gd name="T7" fmla="*/ 3772 h 4045"/>
                  <a:gd name="T8" fmla="*/ 863 w 1926"/>
                  <a:gd name="T9" fmla="*/ 3832 h 4045"/>
                  <a:gd name="T10" fmla="*/ 893 w 1926"/>
                  <a:gd name="T11" fmla="*/ 3878 h 4045"/>
                  <a:gd name="T12" fmla="*/ 937 w 1926"/>
                  <a:gd name="T13" fmla="*/ 3905 h 4045"/>
                  <a:gd name="T14" fmla="*/ 988 w 1926"/>
                  <a:gd name="T15" fmla="*/ 3905 h 4045"/>
                  <a:gd name="T16" fmla="*/ 1033 w 1926"/>
                  <a:gd name="T17" fmla="*/ 3878 h 4045"/>
                  <a:gd name="T18" fmla="*/ 1064 w 1926"/>
                  <a:gd name="T19" fmla="*/ 3832 h 4045"/>
                  <a:gd name="T20" fmla="*/ 1075 w 1926"/>
                  <a:gd name="T21" fmla="*/ 3772 h 4045"/>
                  <a:gd name="T22" fmla="*/ 1064 w 1926"/>
                  <a:gd name="T23" fmla="*/ 3712 h 4045"/>
                  <a:gd name="T24" fmla="*/ 1033 w 1926"/>
                  <a:gd name="T25" fmla="*/ 3665 h 4045"/>
                  <a:gd name="T26" fmla="*/ 988 w 1926"/>
                  <a:gd name="T27" fmla="*/ 3639 h 4045"/>
                  <a:gd name="T28" fmla="*/ 156 w 1926"/>
                  <a:gd name="T29" fmla="*/ 434 h 4045"/>
                  <a:gd name="T30" fmla="*/ 1770 w 1926"/>
                  <a:gd name="T31" fmla="*/ 3540 h 4045"/>
                  <a:gd name="T32" fmla="*/ 156 w 1926"/>
                  <a:gd name="T33" fmla="*/ 434 h 4045"/>
                  <a:gd name="T34" fmla="*/ 716 w 1926"/>
                  <a:gd name="T35" fmla="*/ 200 h 4045"/>
                  <a:gd name="T36" fmla="*/ 701 w 1926"/>
                  <a:gd name="T37" fmla="*/ 217 h 4045"/>
                  <a:gd name="T38" fmla="*/ 701 w 1926"/>
                  <a:gd name="T39" fmla="*/ 243 h 4045"/>
                  <a:gd name="T40" fmla="*/ 716 w 1926"/>
                  <a:gd name="T41" fmla="*/ 260 h 4045"/>
                  <a:gd name="T42" fmla="*/ 1199 w 1926"/>
                  <a:gd name="T43" fmla="*/ 262 h 4045"/>
                  <a:gd name="T44" fmla="*/ 1218 w 1926"/>
                  <a:gd name="T45" fmla="*/ 254 h 4045"/>
                  <a:gd name="T46" fmla="*/ 1226 w 1926"/>
                  <a:gd name="T47" fmla="*/ 230 h 4045"/>
                  <a:gd name="T48" fmla="*/ 1218 w 1926"/>
                  <a:gd name="T49" fmla="*/ 207 h 4045"/>
                  <a:gd name="T50" fmla="*/ 1199 w 1926"/>
                  <a:gd name="T51" fmla="*/ 197 h 4045"/>
                  <a:gd name="T52" fmla="*/ 224 w 1926"/>
                  <a:gd name="T53" fmla="*/ 0 h 4045"/>
                  <a:gd name="T54" fmla="*/ 1738 w 1926"/>
                  <a:gd name="T55" fmla="*/ 4 h 4045"/>
                  <a:gd name="T56" fmla="*/ 1805 w 1926"/>
                  <a:gd name="T57" fmla="*/ 31 h 4045"/>
                  <a:gd name="T58" fmla="*/ 1860 w 1926"/>
                  <a:gd name="T59" fmla="*/ 81 h 4045"/>
                  <a:gd name="T60" fmla="*/ 1900 w 1926"/>
                  <a:gd name="T61" fmla="*/ 148 h 4045"/>
                  <a:gd name="T62" fmla="*/ 1923 w 1926"/>
                  <a:gd name="T63" fmla="*/ 229 h 4045"/>
                  <a:gd name="T64" fmla="*/ 1926 w 1926"/>
                  <a:gd name="T65" fmla="*/ 3772 h 4045"/>
                  <a:gd name="T66" fmla="*/ 1915 w 1926"/>
                  <a:gd name="T67" fmla="*/ 3857 h 4045"/>
                  <a:gd name="T68" fmla="*/ 1882 w 1926"/>
                  <a:gd name="T69" fmla="*/ 3932 h 4045"/>
                  <a:gd name="T70" fmla="*/ 1834 w 1926"/>
                  <a:gd name="T71" fmla="*/ 3992 h 4045"/>
                  <a:gd name="T72" fmla="*/ 1773 w 1926"/>
                  <a:gd name="T73" fmla="*/ 4032 h 4045"/>
                  <a:gd name="T74" fmla="*/ 1702 w 1926"/>
                  <a:gd name="T75" fmla="*/ 4045 h 4045"/>
                  <a:gd name="T76" fmla="*/ 188 w 1926"/>
                  <a:gd name="T77" fmla="*/ 4041 h 4045"/>
                  <a:gd name="T78" fmla="*/ 122 w 1926"/>
                  <a:gd name="T79" fmla="*/ 4014 h 4045"/>
                  <a:gd name="T80" fmla="*/ 66 w 1926"/>
                  <a:gd name="T81" fmla="*/ 3964 h 4045"/>
                  <a:gd name="T82" fmla="*/ 25 w 1926"/>
                  <a:gd name="T83" fmla="*/ 3897 h 4045"/>
                  <a:gd name="T84" fmla="*/ 3 w 1926"/>
                  <a:gd name="T85" fmla="*/ 3816 h 4045"/>
                  <a:gd name="T86" fmla="*/ 0 w 1926"/>
                  <a:gd name="T87" fmla="*/ 273 h 4045"/>
                  <a:gd name="T88" fmla="*/ 12 w 1926"/>
                  <a:gd name="T89" fmla="*/ 188 h 4045"/>
                  <a:gd name="T90" fmla="*/ 43 w 1926"/>
                  <a:gd name="T91" fmla="*/ 113 h 4045"/>
                  <a:gd name="T92" fmla="*/ 92 w 1926"/>
                  <a:gd name="T93" fmla="*/ 53 h 4045"/>
                  <a:gd name="T94" fmla="*/ 154 w 1926"/>
                  <a:gd name="T95" fmla="*/ 13 h 4045"/>
                  <a:gd name="T96" fmla="*/ 224 w 1926"/>
                  <a:gd name="T97" fmla="*/ 0 h 4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6" h="4045">
                    <a:moveTo>
                      <a:pt x="963" y="3636"/>
                    </a:moveTo>
                    <a:lnTo>
                      <a:pt x="937" y="3639"/>
                    </a:lnTo>
                    <a:lnTo>
                      <a:pt x="914" y="3649"/>
                    </a:lnTo>
                    <a:lnTo>
                      <a:pt x="893" y="3665"/>
                    </a:lnTo>
                    <a:lnTo>
                      <a:pt x="876" y="3686"/>
                    </a:lnTo>
                    <a:lnTo>
                      <a:pt x="863" y="3712"/>
                    </a:lnTo>
                    <a:lnTo>
                      <a:pt x="854" y="3741"/>
                    </a:lnTo>
                    <a:lnTo>
                      <a:pt x="851" y="3772"/>
                    </a:lnTo>
                    <a:lnTo>
                      <a:pt x="854" y="3804"/>
                    </a:lnTo>
                    <a:lnTo>
                      <a:pt x="863" y="3832"/>
                    </a:lnTo>
                    <a:lnTo>
                      <a:pt x="876" y="3857"/>
                    </a:lnTo>
                    <a:lnTo>
                      <a:pt x="893" y="3878"/>
                    </a:lnTo>
                    <a:lnTo>
                      <a:pt x="914" y="3894"/>
                    </a:lnTo>
                    <a:lnTo>
                      <a:pt x="937" y="3905"/>
                    </a:lnTo>
                    <a:lnTo>
                      <a:pt x="963" y="3909"/>
                    </a:lnTo>
                    <a:lnTo>
                      <a:pt x="988" y="3905"/>
                    </a:lnTo>
                    <a:lnTo>
                      <a:pt x="1013" y="3894"/>
                    </a:lnTo>
                    <a:lnTo>
                      <a:pt x="1033" y="3878"/>
                    </a:lnTo>
                    <a:lnTo>
                      <a:pt x="1051" y="3857"/>
                    </a:lnTo>
                    <a:lnTo>
                      <a:pt x="1064" y="3832"/>
                    </a:lnTo>
                    <a:lnTo>
                      <a:pt x="1072" y="3804"/>
                    </a:lnTo>
                    <a:lnTo>
                      <a:pt x="1075" y="3772"/>
                    </a:lnTo>
                    <a:lnTo>
                      <a:pt x="1072" y="3741"/>
                    </a:lnTo>
                    <a:lnTo>
                      <a:pt x="1064" y="3712"/>
                    </a:lnTo>
                    <a:lnTo>
                      <a:pt x="1051" y="3686"/>
                    </a:lnTo>
                    <a:lnTo>
                      <a:pt x="1033" y="3665"/>
                    </a:lnTo>
                    <a:lnTo>
                      <a:pt x="1013" y="3649"/>
                    </a:lnTo>
                    <a:lnTo>
                      <a:pt x="988" y="3639"/>
                    </a:lnTo>
                    <a:lnTo>
                      <a:pt x="963" y="3636"/>
                    </a:lnTo>
                    <a:close/>
                    <a:moveTo>
                      <a:pt x="156" y="434"/>
                    </a:moveTo>
                    <a:lnTo>
                      <a:pt x="156" y="3540"/>
                    </a:lnTo>
                    <a:lnTo>
                      <a:pt x="1770" y="3540"/>
                    </a:lnTo>
                    <a:lnTo>
                      <a:pt x="1770" y="434"/>
                    </a:lnTo>
                    <a:lnTo>
                      <a:pt x="156" y="434"/>
                    </a:lnTo>
                    <a:close/>
                    <a:moveTo>
                      <a:pt x="727" y="197"/>
                    </a:moveTo>
                    <a:lnTo>
                      <a:pt x="716" y="200"/>
                    </a:lnTo>
                    <a:lnTo>
                      <a:pt x="707" y="207"/>
                    </a:lnTo>
                    <a:lnTo>
                      <a:pt x="701" y="217"/>
                    </a:lnTo>
                    <a:lnTo>
                      <a:pt x="699" y="230"/>
                    </a:lnTo>
                    <a:lnTo>
                      <a:pt x="701" y="243"/>
                    </a:lnTo>
                    <a:lnTo>
                      <a:pt x="707" y="254"/>
                    </a:lnTo>
                    <a:lnTo>
                      <a:pt x="716" y="260"/>
                    </a:lnTo>
                    <a:lnTo>
                      <a:pt x="727" y="262"/>
                    </a:lnTo>
                    <a:lnTo>
                      <a:pt x="1199" y="262"/>
                    </a:lnTo>
                    <a:lnTo>
                      <a:pt x="1210" y="260"/>
                    </a:lnTo>
                    <a:lnTo>
                      <a:pt x="1218" y="254"/>
                    </a:lnTo>
                    <a:lnTo>
                      <a:pt x="1224" y="243"/>
                    </a:lnTo>
                    <a:lnTo>
                      <a:pt x="1226" y="230"/>
                    </a:lnTo>
                    <a:lnTo>
                      <a:pt x="1224" y="217"/>
                    </a:lnTo>
                    <a:lnTo>
                      <a:pt x="1218" y="207"/>
                    </a:lnTo>
                    <a:lnTo>
                      <a:pt x="1210" y="200"/>
                    </a:lnTo>
                    <a:lnTo>
                      <a:pt x="1199" y="197"/>
                    </a:lnTo>
                    <a:lnTo>
                      <a:pt x="727" y="197"/>
                    </a:lnTo>
                    <a:close/>
                    <a:moveTo>
                      <a:pt x="224" y="0"/>
                    </a:moveTo>
                    <a:lnTo>
                      <a:pt x="1702" y="0"/>
                    </a:lnTo>
                    <a:lnTo>
                      <a:pt x="1738" y="4"/>
                    </a:lnTo>
                    <a:lnTo>
                      <a:pt x="1773" y="13"/>
                    </a:lnTo>
                    <a:lnTo>
                      <a:pt x="1805" y="31"/>
                    </a:lnTo>
                    <a:lnTo>
                      <a:pt x="1834" y="53"/>
                    </a:lnTo>
                    <a:lnTo>
                      <a:pt x="1860" y="81"/>
                    </a:lnTo>
                    <a:lnTo>
                      <a:pt x="1882" y="113"/>
                    </a:lnTo>
                    <a:lnTo>
                      <a:pt x="1900" y="148"/>
                    </a:lnTo>
                    <a:lnTo>
                      <a:pt x="1915" y="188"/>
                    </a:lnTo>
                    <a:lnTo>
                      <a:pt x="1923" y="229"/>
                    </a:lnTo>
                    <a:lnTo>
                      <a:pt x="1926" y="273"/>
                    </a:lnTo>
                    <a:lnTo>
                      <a:pt x="1926" y="3772"/>
                    </a:lnTo>
                    <a:lnTo>
                      <a:pt x="1923" y="3816"/>
                    </a:lnTo>
                    <a:lnTo>
                      <a:pt x="1915" y="3857"/>
                    </a:lnTo>
                    <a:lnTo>
                      <a:pt x="1900" y="3897"/>
                    </a:lnTo>
                    <a:lnTo>
                      <a:pt x="1882" y="3932"/>
                    </a:lnTo>
                    <a:lnTo>
                      <a:pt x="1860" y="3964"/>
                    </a:lnTo>
                    <a:lnTo>
                      <a:pt x="1834" y="3992"/>
                    </a:lnTo>
                    <a:lnTo>
                      <a:pt x="1805" y="4014"/>
                    </a:lnTo>
                    <a:lnTo>
                      <a:pt x="1773" y="4032"/>
                    </a:lnTo>
                    <a:lnTo>
                      <a:pt x="1738" y="4041"/>
                    </a:lnTo>
                    <a:lnTo>
                      <a:pt x="1702" y="4045"/>
                    </a:lnTo>
                    <a:lnTo>
                      <a:pt x="224" y="4045"/>
                    </a:lnTo>
                    <a:lnTo>
                      <a:pt x="188" y="4041"/>
                    </a:lnTo>
                    <a:lnTo>
                      <a:pt x="154" y="4032"/>
                    </a:lnTo>
                    <a:lnTo>
                      <a:pt x="122" y="4014"/>
                    </a:lnTo>
                    <a:lnTo>
                      <a:pt x="92" y="3992"/>
                    </a:lnTo>
                    <a:lnTo>
                      <a:pt x="66" y="3964"/>
                    </a:lnTo>
                    <a:lnTo>
                      <a:pt x="43" y="3932"/>
                    </a:lnTo>
                    <a:lnTo>
                      <a:pt x="25" y="3897"/>
                    </a:lnTo>
                    <a:lnTo>
                      <a:pt x="12" y="3857"/>
                    </a:lnTo>
                    <a:lnTo>
                      <a:pt x="3" y="3816"/>
                    </a:lnTo>
                    <a:lnTo>
                      <a:pt x="0" y="3772"/>
                    </a:lnTo>
                    <a:lnTo>
                      <a:pt x="0" y="273"/>
                    </a:lnTo>
                    <a:lnTo>
                      <a:pt x="3" y="229"/>
                    </a:lnTo>
                    <a:lnTo>
                      <a:pt x="12" y="188"/>
                    </a:lnTo>
                    <a:lnTo>
                      <a:pt x="25" y="148"/>
                    </a:lnTo>
                    <a:lnTo>
                      <a:pt x="43" y="113"/>
                    </a:lnTo>
                    <a:lnTo>
                      <a:pt x="66" y="81"/>
                    </a:lnTo>
                    <a:lnTo>
                      <a:pt x="92" y="53"/>
                    </a:lnTo>
                    <a:lnTo>
                      <a:pt x="122" y="31"/>
                    </a:lnTo>
                    <a:lnTo>
                      <a:pt x="154" y="13"/>
                    </a:lnTo>
                    <a:lnTo>
                      <a:pt x="188" y="4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4BA5C060-C7C4-3EC3-B68C-D19AA0026430}"/>
                  </a:ext>
                </a:extLst>
              </p:cNvPr>
              <p:cNvSpPr/>
              <p:nvPr/>
            </p:nvSpPr>
            <p:spPr>
              <a:xfrm>
                <a:off x="10363987" y="879700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500" dirty="0">
                    <a:solidFill>
                      <a:prstClr val="white"/>
                    </a:solidFill>
                  </a:rPr>
                  <a:t>off</a:t>
                </a:r>
                <a:endParaRPr lang="ko-KR" altLang="en-US" sz="500" dirty="0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4AE533A7-64A0-F044-AA35-F90C196234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439" y="1589289"/>
            <a:ext cx="7759010" cy="4364443"/>
          </a:xfrm>
          <a:prstGeom prst="rect">
            <a:avLst/>
          </a:prstGeom>
        </p:spPr>
      </p:pic>
      <p:sp>
        <p:nvSpPr>
          <p:cNvPr id="24" name="설명선: 아래쪽 화살표 23">
            <a:extLst>
              <a:ext uri="{FF2B5EF4-FFF2-40B4-BE49-F238E27FC236}">
                <a16:creationId xmlns:a16="http://schemas.microsoft.com/office/drawing/2014/main" id="{386F6552-BFC9-1D8D-262D-E31CD79D4695}"/>
              </a:ext>
            </a:extLst>
          </p:cNvPr>
          <p:cNvSpPr/>
          <p:nvPr/>
        </p:nvSpPr>
        <p:spPr>
          <a:xfrm>
            <a:off x="7850459" y="4237463"/>
            <a:ext cx="1873404" cy="858644"/>
          </a:xfrm>
          <a:prstGeom prst="downArrow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게임 시작</a:t>
            </a:r>
            <a:endParaRPr lang="ko-KR" altLang="en-US" dirty="0"/>
          </a:p>
        </p:txBody>
      </p:sp>
      <p:sp>
        <p:nvSpPr>
          <p:cNvPr id="28" name="설명선: 아래쪽 화살표 27">
            <a:extLst>
              <a:ext uri="{FF2B5EF4-FFF2-40B4-BE49-F238E27FC236}">
                <a16:creationId xmlns:a16="http://schemas.microsoft.com/office/drawing/2014/main" id="{E092D8B2-82DF-09D7-6BEB-A47332072EA2}"/>
              </a:ext>
            </a:extLst>
          </p:cNvPr>
          <p:cNvSpPr/>
          <p:nvPr/>
        </p:nvSpPr>
        <p:spPr>
          <a:xfrm>
            <a:off x="1925444" y="4237463"/>
            <a:ext cx="1873404" cy="858644"/>
          </a:xfrm>
          <a:prstGeom prst="downArrow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캐릭터 선택</a:t>
            </a:r>
            <a:endParaRPr lang="ko-KR" altLang="en-US" dirty="0"/>
          </a:p>
        </p:txBody>
      </p:sp>
      <p:sp>
        <p:nvSpPr>
          <p:cNvPr id="29" name="화살표: 왼쪽 28">
            <a:extLst>
              <a:ext uri="{FF2B5EF4-FFF2-40B4-BE49-F238E27FC236}">
                <a16:creationId xmlns:a16="http://schemas.microsoft.com/office/drawing/2014/main" id="{5EF9D8DA-E5C6-5CE4-2E95-62DF59F82C71}"/>
              </a:ext>
            </a:extLst>
          </p:cNvPr>
          <p:cNvSpPr/>
          <p:nvPr/>
        </p:nvSpPr>
        <p:spPr>
          <a:xfrm>
            <a:off x="6724184" y="3256156"/>
            <a:ext cx="2174488" cy="858644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선택한 캐릭터</a:t>
            </a:r>
            <a:endParaRPr lang="ko-KR" altLang="en-US" dirty="0"/>
          </a:p>
        </p:txBody>
      </p:sp>
      <p:sp>
        <p:nvSpPr>
          <p:cNvPr id="30" name="화살표: 왼쪽 29">
            <a:extLst>
              <a:ext uri="{FF2B5EF4-FFF2-40B4-BE49-F238E27FC236}">
                <a16:creationId xmlns:a16="http://schemas.microsoft.com/office/drawing/2014/main" id="{BFDAF0D6-6FDB-B984-40FB-27717EF3231F}"/>
              </a:ext>
            </a:extLst>
          </p:cNvPr>
          <p:cNvSpPr/>
          <p:nvPr/>
        </p:nvSpPr>
        <p:spPr>
          <a:xfrm flipH="1">
            <a:off x="3676183" y="1304170"/>
            <a:ext cx="1910577" cy="858644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쿠폰 수</a:t>
            </a:r>
            <a:endParaRPr lang="ko-KR" altLang="en-US" dirty="0"/>
          </a:p>
        </p:txBody>
      </p:sp>
      <p:pic>
        <p:nvPicPr>
          <p:cNvPr id="47" name="오디오 46">
            <a:hlinkClick r:id="" action="ppaction://media"/>
            <a:extLst>
              <a:ext uri="{FF2B5EF4-FFF2-40B4-BE49-F238E27FC236}">
                <a16:creationId xmlns:a16="http://schemas.microsoft.com/office/drawing/2014/main" id="{FF31B2DA-F821-81DD-04B2-43702B1A6D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041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71"/>
    </mc:Choice>
    <mc:Fallback>
      <p:transition spd="slow" advTm="107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AF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4">
            <a:extLst>
              <a:ext uri="{FF2B5EF4-FFF2-40B4-BE49-F238E27FC236}">
                <a16:creationId xmlns:a16="http://schemas.microsoft.com/office/drawing/2014/main" id="{EEB1D5F2-7800-ADED-3722-C1B26E5381FA}"/>
              </a:ext>
            </a:extLst>
          </p:cNvPr>
          <p:cNvSpPr/>
          <p:nvPr/>
        </p:nvSpPr>
        <p:spPr>
          <a:xfrm>
            <a:off x="241441" y="261791"/>
            <a:ext cx="11709121" cy="6334421"/>
          </a:xfrm>
          <a:prstGeom prst="roundRect">
            <a:avLst>
              <a:gd name="adj" fmla="val 365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92100" dist="1130300" dir="5400000" sx="85000" sy="85000" algn="t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defRPr/>
            </a:pPr>
            <a:endParaRPr lang="ko-KR" altLang="en-US" sz="1100" dirty="0">
              <a:solidFill>
                <a:srgbClr val="5C5960"/>
              </a:solidFill>
            </a:endParaRPr>
          </a:p>
        </p:txBody>
      </p:sp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9F6AD7F5-C530-566C-33ED-F1F6D3691771}"/>
              </a:ext>
            </a:extLst>
          </p:cNvPr>
          <p:cNvSpPr/>
          <p:nvPr/>
        </p:nvSpPr>
        <p:spPr>
          <a:xfrm flipH="1">
            <a:off x="241437" y="259327"/>
            <a:ext cx="11709121" cy="687482"/>
          </a:xfrm>
          <a:prstGeom prst="round2SameRect">
            <a:avLst>
              <a:gd name="adj1" fmla="val 32118"/>
              <a:gd name="adj2" fmla="val 0"/>
            </a:avLst>
          </a:prstGeom>
          <a:solidFill>
            <a:srgbClr val="5C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108000" rtlCol="0" anchor="ctr"/>
          <a:lstStyle/>
          <a:p>
            <a:pPr algn="ctr" latinLnBrk="0">
              <a:defRPr/>
            </a:pP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상점 및 캐릭터 선택 화면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46522E-E463-AACE-A0FE-D81464A160CE}"/>
              </a:ext>
            </a:extLst>
          </p:cNvPr>
          <p:cNvGrpSpPr/>
          <p:nvPr/>
        </p:nvGrpSpPr>
        <p:grpSpPr>
          <a:xfrm>
            <a:off x="266402" y="418114"/>
            <a:ext cx="516135" cy="414529"/>
            <a:chOff x="266402" y="465739"/>
            <a:chExt cx="516135" cy="41452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8CB7A9A-F874-91ED-A485-8F7275A1381C}"/>
                </a:ext>
              </a:extLst>
            </p:cNvPr>
            <p:cNvGrpSpPr/>
            <p:nvPr/>
          </p:nvGrpSpPr>
          <p:grpSpPr>
            <a:xfrm>
              <a:off x="395004" y="465739"/>
              <a:ext cx="265151" cy="265151"/>
              <a:chOff x="1593332" y="2172798"/>
              <a:chExt cx="1083168" cy="108316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1A09BA94-8816-BF9E-4FFA-B33586AEC75B}"/>
                  </a:ext>
                </a:extLst>
              </p:cNvPr>
              <p:cNvSpPr/>
              <p:nvPr/>
            </p:nvSpPr>
            <p:spPr>
              <a:xfrm>
                <a:off x="1593332" y="2172798"/>
                <a:ext cx="1083168" cy="1083168"/>
              </a:xfrm>
              <a:prstGeom prst="ellipse">
                <a:avLst/>
              </a:prstGeom>
              <a:solidFill>
                <a:srgbClr val="FEAF5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F79E4536-AD29-B732-43DB-84042BF418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1655" y="2321121"/>
                <a:ext cx="786521" cy="786521"/>
              </a:xfrm>
              <a:prstGeom prst="rect">
                <a:avLst/>
              </a:prstGeom>
              <a:noFill/>
            </p:spPr>
          </p:pic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A6E8F15-717E-BF01-5398-E4DC13286E6E}"/>
                </a:ext>
              </a:extLst>
            </p:cNvPr>
            <p:cNvSpPr/>
            <p:nvPr/>
          </p:nvSpPr>
          <p:spPr>
            <a:xfrm>
              <a:off x="266402" y="726380"/>
              <a:ext cx="51613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400" b="1" dirty="0">
                  <a:solidFill>
                    <a:prstClr val="white"/>
                  </a:solidFill>
                </a:rPr>
                <a:t>seok830621</a:t>
              </a:r>
              <a:endParaRPr lang="ko-KR" altLang="en-US" sz="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CEAA4BF-0BD1-4A89-0F45-DB3A9142931E}"/>
              </a:ext>
            </a:extLst>
          </p:cNvPr>
          <p:cNvGrpSpPr/>
          <p:nvPr/>
        </p:nvGrpSpPr>
        <p:grpSpPr>
          <a:xfrm>
            <a:off x="9873449" y="448487"/>
            <a:ext cx="1887239" cy="324305"/>
            <a:chOff x="9873449" y="448487"/>
            <a:chExt cx="1887239" cy="324305"/>
          </a:xfrm>
        </p:grpSpPr>
        <p:sp>
          <p:nvSpPr>
            <p:cNvPr id="11" name="자유형 23">
              <a:extLst>
                <a:ext uri="{FF2B5EF4-FFF2-40B4-BE49-F238E27FC236}">
                  <a16:creationId xmlns:a16="http://schemas.microsoft.com/office/drawing/2014/main" id="{2AAA0F89-4369-9F48-546A-50EFADD27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5261" y="549459"/>
              <a:ext cx="139808" cy="122360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48C7CCC-ED5D-A257-238D-7AD7CB6CF6B9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10639109" y="548015"/>
              <a:ext cx="141269" cy="12524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5F5F7A9-97F7-D851-2DA5-91CDC10CE4EC}"/>
                </a:ext>
              </a:extLst>
            </p:cNvPr>
            <p:cNvGrpSpPr/>
            <p:nvPr/>
          </p:nvGrpSpPr>
          <p:grpSpPr>
            <a:xfrm>
              <a:off x="11436383" y="448487"/>
              <a:ext cx="324305" cy="324305"/>
              <a:chOff x="11436383" y="456228"/>
              <a:chExt cx="324305" cy="324305"/>
            </a:xfrm>
          </p:grpSpPr>
          <p:sp>
            <p:nvSpPr>
              <p:cNvPr id="14" name="모서리가 둥근 직사각형 31">
                <a:extLst>
                  <a:ext uri="{FF2B5EF4-FFF2-40B4-BE49-F238E27FC236}">
                    <a16:creationId xmlns:a16="http://schemas.microsoft.com/office/drawing/2014/main" id="{734B980F-F295-C5F7-CEC5-1793ED73D10F}"/>
                  </a:ext>
                </a:extLst>
              </p:cNvPr>
              <p:cNvSpPr/>
              <p:nvPr/>
            </p:nvSpPr>
            <p:spPr>
              <a:xfrm>
                <a:off x="11436383" y="456228"/>
                <a:ext cx="324305" cy="324305"/>
              </a:xfrm>
              <a:prstGeom prst="ellipse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6000" rtlCol="0" anchor="ctr"/>
              <a:lstStyle/>
              <a:p>
                <a:pPr>
                  <a:defRPr/>
                </a:pPr>
                <a:endParaRPr lang="en-US" altLang="ko-KR" sz="1050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9DF20EC5-ABAD-F0F5-3B8D-61386042763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504624" y="541309"/>
                <a:ext cx="187822" cy="149408"/>
                <a:chOff x="6124" y="305"/>
                <a:chExt cx="841" cy="669"/>
              </a:xfrm>
              <a:solidFill>
                <a:schemeClr val="bg1"/>
              </a:solidFill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6042FC4-F854-58C1-9E02-184189B17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D1C9505C-B10F-500B-9A70-F3BDF1D195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97F4732-997D-AF2B-A007-66744C1E2460}"/>
                </a:ext>
              </a:extLst>
            </p:cNvPr>
            <p:cNvGrpSpPr/>
            <p:nvPr/>
          </p:nvGrpSpPr>
          <p:grpSpPr>
            <a:xfrm>
              <a:off x="10994418" y="493072"/>
              <a:ext cx="227926" cy="235134"/>
              <a:chOff x="11018587" y="468617"/>
              <a:chExt cx="227926" cy="235134"/>
            </a:xfrm>
          </p:grpSpPr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44B50020-257E-F686-6E82-DFEE24423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8587" y="550633"/>
                <a:ext cx="116026" cy="153118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024D795B-9BA3-F89A-C899-AF44EC9A1252}"/>
                  </a:ext>
                </a:extLst>
              </p:cNvPr>
              <p:cNvSpPr/>
              <p:nvPr/>
            </p:nvSpPr>
            <p:spPr>
              <a:xfrm>
                <a:off x="11101129" y="468617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900" dirty="0">
                    <a:solidFill>
                      <a:prstClr val="white"/>
                    </a:solidFill>
                  </a:rPr>
                  <a:t>5</a:t>
                </a:r>
                <a:endParaRPr lang="ko-KR" altLang="en-US" sz="900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EFC2655-0AFD-FC20-7B21-51B6FDF51864}"/>
                </a:ext>
              </a:extLst>
            </p:cNvPr>
            <p:cNvGrpSpPr/>
            <p:nvPr/>
          </p:nvGrpSpPr>
          <p:grpSpPr>
            <a:xfrm>
              <a:off x="9873449" y="494734"/>
              <a:ext cx="197772" cy="231810"/>
              <a:chOff x="10311599" y="879700"/>
              <a:chExt cx="197772" cy="231810"/>
            </a:xfrm>
          </p:grpSpPr>
          <p:sp>
            <p:nvSpPr>
              <p:cNvPr id="10" name="Freeform 36">
                <a:extLst>
                  <a:ext uri="{FF2B5EF4-FFF2-40B4-BE49-F238E27FC236}">
                    <a16:creationId xmlns:a16="http://schemas.microsoft.com/office/drawing/2014/main" id="{B78A884C-6E79-E6F8-87CF-9A39D12525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11599" y="955306"/>
                <a:ext cx="92872" cy="156204"/>
              </a:xfrm>
              <a:custGeom>
                <a:avLst/>
                <a:gdLst>
                  <a:gd name="T0" fmla="*/ 937 w 1926"/>
                  <a:gd name="T1" fmla="*/ 3639 h 4045"/>
                  <a:gd name="T2" fmla="*/ 893 w 1926"/>
                  <a:gd name="T3" fmla="*/ 3665 h 4045"/>
                  <a:gd name="T4" fmla="*/ 863 w 1926"/>
                  <a:gd name="T5" fmla="*/ 3712 h 4045"/>
                  <a:gd name="T6" fmla="*/ 851 w 1926"/>
                  <a:gd name="T7" fmla="*/ 3772 h 4045"/>
                  <a:gd name="T8" fmla="*/ 863 w 1926"/>
                  <a:gd name="T9" fmla="*/ 3832 h 4045"/>
                  <a:gd name="T10" fmla="*/ 893 w 1926"/>
                  <a:gd name="T11" fmla="*/ 3878 h 4045"/>
                  <a:gd name="T12" fmla="*/ 937 w 1926"/>
                  <a:gd name="T13" fmla="*/ 3905 h 4045"/>
                  <a:gd name="T14" fmla="*/ 988 w 1926"/>
                  <a:gd name="T15" fmla="*/ 3905 h 4045"/>
                  <a:gd name="T16" fmla="*/ 1033 w 1926"/>
                  <a:gd name="T17" fmla="*/ 3878 h 4045"/>
                  <a:gd name="T18" fmla="*/ 1064 w 1926"/>
                  <a:gd name="T19" fmla="*/ 3832 h 4045"/>
                  <a:gd name="T20" fmla="*/ 1075 w 1926"/>
                  <a:gd name="T21" fmla="*/ 3772 h 4045"/>
                  <a:gd name="T22" fmla="*/ 1064 w 1926"/>
                  <a:gd name="T23" fmla="*/ 3712 h 4045"/>
                  <a:gd name="T24" fmla="*/ 1033 w 1926"/>
                  <a:gd name="T25" fmla="*/ 3665 h 4045"/>
                  <a:gd name="T26" fmla="*/ 988 w 1926"/>
                  <a:gd name="T27" fmla="*/ 3639 h 4045"/>
                  <a:gd name="T28" fmla="*/ 156 w 1926"/>
                  <a:gd name="T29" fmla="*/ 434 h 4045"/>
                  <a:gd name="T30" fmla="*/ 1770 w 1926"/>
                  <a:gd name="T31" fmla="*/ 3540 h 4045"/>
                  <a:gd name="T32" fmla="*/ 156 w 1926"/>
                  <a:gd name="T33" fmla="*/ 434 h 4045"/>
                  <a:gd name="T34" fmla="*/ 716 w 1926"/>
                  <a:gd name="T35" fmla="*/ 200 h 4045"/>
                  <a:gd name="T36" fmla="*/ 701 w 1926"/>
                  <a:gd name="T37" fmla="*/ 217 h 4045"/>
                  <a:gd name="T38" fmla="*/ 701 w 1926"/>
                  <a:gd name="T39" fmla="*/ 243 h 4045"/>
                  <a:gd name="T40" fmla="*/ 716 w 1926"/>
                  <a:gd name="T41" fmla="*/ 260 h 4045"/>
                  <a:gd name="T42" fmla="*/ 1199 w 1926"/>
                  <a:gd name="T43" fmla="*/ 262 h 4045"/>
                  <a:gd name="T44" fmla="*/ 1218 w 1926"/>
                  <a:gd name="T45" fmla="*/ 254 h 4045"/>
                  <a:gd name="T46" fmla="*/ 1226 w 1926"/>
                  <a:gd name="T47" fmla="*/ 230 h 4045"/>
                  <a:gd name="T48" fmla="*/ 1218 w 1926"/>
                  <a:gd name="T49" fmla="*/ 207 h 4045"/>
                  <a:gd name="T50" fmla="*/ 1199 w 1926"/>
                  <a:gd name="T51" fmla="*/ 197 h 4045"/>
                  <a:gd name="T52" fmla="*/ 224 w 1926"/>
                  <a:gd name="T53" fmla="*/ 0 h 4045"/>
                  <a:gd name="T54" fmla="*/ 1738 w 1926"/>
                  <a:gd name="T55" fmla="*/ 4 h 4045"/>
                  <a:gd name="T56" fmla="*/ 1805 w 1926"/>
                  <a:gd name="T57" fmla="*/ 31 h 4045"/>
                  <a:gd name="T58" fmla="*/ 1860 w 1926"/>
                  <a:gd name="T59" fmla="*/ 81 h 4045"/>
                  <a:gd name="T60" fmla="*/ 1900 w 1926"/>
                  <a:gd name="T61" fmla="*/ 148 h 4045"/>
                  <a:gd name="T62" fmla="*/ 1923 w 1926"/>
                  <a:gd name="T63" fmla="*/ 229 h 4045"/>
                  <a:gd name="T64" fmla="*/ 1926 w 1926"/>
                  <a:gd name="T65" fmla="*/ 3772 h 4045"/>
                  <a:gd name="T66" fmla="*/ 1915 w 1926"/>
                  <a:gd name="T67" fmla="*/ 3857 h 4045"/>
                  <a:gd name="T68" fmla="*/ 1882 w 1926"/>
                  <a:gd name="T69" fmla="*/ 3932 h 4045"/>
                  <a:gd name="T70" fmla="*/ 1834 w 1926"/>
                  <a:gd name="T71" fmla="*/ 3992 h 4045"/>
                  <a:gd name="T72" fmla="*/ 1773 w 1926"/>
                  <a:gd name="T73" fmla="*/ 4032 h 4045"/>
                  <a:gd name="T74" fmla="*/ 1702 w 1926"/>
                  <a:gd name="T75" fmla="*/ 4045 h 4045"/>
                  <a:gd name="T76" fmla="*/ 188 w 1926"/>
                  <a:gd name="T77" fmla="*/ 4041 h 4045"/>
                  <a:gd name="T78" fmla="*/ 122 w 1926"/>
                  <a:gd name="T79" fmla="*/ 4014 h 4045"/>
                  <a:gd name="T80" fmla="*/ 66 w 1926"/>
                  <a:gd name="T81" fmla="*/ 3964 h 4045"/>
                  <a:gd name="T82" fmla="*/ 25 w 1926"/>
                  <a:gd name="T83" fmla="*/ 3897 h 4045"/>
                  <a:gd name="T84" fmla="*/ 3 w 1926"/>
                  <a:gd name="T85" fmla="*/ 3816 h 4045"/>
                  <a:gd name="T86" fmla="*/ 0 w 1926"/>
                  <a:gd name="T87" fmla="*/ 273 h 4045"/>
                  <a:gd name="T88" fmla="*/ 12 w 1926"/>
                  <a:gd name="T89" fmla="*/ 188 h 4045"/>
                  <a:gd name="T90" fmla="*/ 43 w 1926"/>
                  <a:gd name="T91" fmla="*/ 113 h 4045"/>
                  <a:gd name="T92" fmla="*/ 92 w 1926"/>
                  <a:gd name="T93" fmla="*/ 53 h 4045"/>
                  <a:gd name="T94" fmla="*/ 154 w 1926"/>
                  <a:gd name="T95" fmla="*/ 13 h 4045"/>
                  <a:gd name="T96" fmla="*/ 224 w 1926"/>
                  <a:gd name="T97" fmla="*/ 0 h 4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6" h="4045">
                    <a:moveTo>
                      <a:pt x="963" y="3636"/>
                    </a:moveTo>
                    <a:lnTo>
                      <a:pt x="937" y="3639"/>
                    </a:lnTo>
                    <a:lnTo>
                      <a:pt x="914" y="3649"/>
                    </a:lnTo>
                    <a:lnTo>
                      <a:pt x="893" y="3665"/>
                    </a:lnTo>
                    <a:lnTo>
                      <a:pt x="876" y="3686"/>
                    </a:lnTo>
                    <a:lnTo>
                      <a:pt x="863" y="3712"/>
                    </a:lnTo>
                    <a:lnTo>
                      <a:pt x="854" y="3741"/>
                    </a:lnTo>
                    <a:lnTo>
                      <a:pt x="851" y="3772"/>
                    </a:lnTo>
                    <a:lnTo>
                      <a:pt x="854" y="3804"/>
                    </a:lnTo>
                    <a:lnTo>
                      <a:pt x="863" y="3832"/>
                    </a:lnTo>
                    <a:lnTo>
                      <a:pt x="876" y="3857"/>
                    </a:lnTo>
                    <a:lnTo>
                      <a:pt x="893" y="3878"/>
                    </a:lnTo>
                    <a:lnTo>
                      <a:pt x="914" y="3894"/>
                    </a:lnTo>
                    <a:lnTo>
                      <a:pt x="937" y="3905"/>
                    </a:lnTo>
                    <a:lnTo>
                      <a:pt x="963" y="3909"/>
                    </a:lnTo>
                    <a:lnTo>
                      <a:pt x="988" y="3905"/>
                    </a:lnTo>
                    <a:lnTo>
                      <a:pt x="1013" y="3894"/>
                    </a:lnTo>
                    <a:lnTo>
                      <a:pt x="1033" y="3878"/>
                    </a:lnTo>
                    <a:lnTo>
                      <a:pt x="1051" y="3857"/>
                    </a:lnTo>
                    <a:lnTo>
                      <a:pt x="1064" y="3832"/>
                    </a:lnTo>
                    <a:lnTo>
                      <a:pt x="1072" y="3804"/>
                    </a:lnTo>
                    <a:lnTo>
                      <a:pt x="1075" y="3772"/>
                    </a:lnTo>
                    <a:lnTo>
                      <a:pt x="1072" y="3741"/>
                    </a:lnTo>
                    <a:lnTo>
                      <a:pt x="1064" y="3712"/>
                    </a:lnTo>
                    <a:lnTo>
                      <a:pt x="1051" y="3686"/>
                    </a:lnTo>
                    <a:lnTo>
                      <a:pt x="1033" y="3665"/>
                    </a:lnTo>
                    <a:lnTo>
                      <a:pt x="1013" y="3649"/>
                    </a:lnTo>
                    <a:lnTo>
                      <a:pt x="988" y="3639"/>
                    </a:lnTo>
                    <a:lnTo>
                      <a:pt x="963" y="3636"/>
                    </a:lnTo>
                    <a:close/>
                    <a:moveTo>
                      <a:pt x="156" y="434"/>
                    </a:moveTo>
                    <a:lnTo>
                      <a:pt x="156" y="3540"/>
                    </a:lnTo>
                    <a:lnTo>
                      <a:pt x="1770" y="3540"/>
                    </a:lnTo>
                    <a:lnTo>
                      <a:pt x="1770" y="434"/>
                    </a:lnTo>
                    <a:lnTo>
                      <a:pt x="156" y="434"/>
                    </a:lnTo>
                    <a:close/>
                    <a:moveTo>
                      <a:pt x="727" y="197"/>
                    </a:moveTo>
                    <a:lnTo>
                      <a:pt x="716" y="200"/>
                    </a:lnTo>
                    <a:lnTo>
                      <a:pt x="707" y="207"/>
                    </a:lnTo>
                    <a:lnTo>
                      <a:pt x="701" y="217"/>
                    </a:lnTo>
                    <a:lnTo>
                      <a:pt x="699" y="230"/>
                    </a:lnTo>
                    <a:lnTo>
                      <a:pt x="701" y="243"/>
                    </a:lnTo>
                    <a:lnTo>
                      <a:pt x="707" y="254"/>
                    </a:lnTo>
                    <a:lnTo>
                      <a:pt x="716" y="260"/>
                    </a:lnTo>
                    <a:lnTo>
                      <a:pt x="727" y="262"/>
                    </a:lnTo>
                    <a:lnTo>
                      <a:pt x="1199" y="262"/>
                    </a:lnTo>
                    <a:lnTo>
                      <a:pt x="1210" y="260"/>
                    </a:lnTo>
                    <a:lnTo>
                      <a:pt x="1218" y="254"/>
                    </a:lnTo>
                    <a:lnTo>
                      <a:pt x="1224" y="243"/>
                    </a:lnTo>
                    <a:lnTo>
                      <a:pt x="1226" y="230"/>
                    </a:lnTo>
                    <a:lnTo>
                      <a:pt x="1224" y="217"/>
                    </a:lnTo>
                    <a:lnTo>
                      <a:pt x="1218" y="207"/>
                    </a:lnTo>
                    <a:lnTo>
                      <a:pt x="1210" y="200"/>
                    </a:lnTo>
                    <a:lnTo>
                      <a:pt x="1199" y="197"/>
                    </a:lnTo>
                    <a:lnTo>
                      <a:pt x="727" y="197"/>
                    </a:lnTo>
                    <a:close/>
                    <a:moveTo>
                      <a:pt x="224" y="0"/>
                    </a:moveTo>
                    <a:lnTo>
                      <a:pt x="1702" y="0"/>
                    </a:lnTo>
                    <a:lnTo>
                      <a:pt x="1738" y="4"/>
                    </a:lnTo>
                    <a:lnTo>
                      <a:pt x="1773" y="13"/>
                    </a:lnTo>
                    <a:lnTo>
                      <a:pt x="1805" y="31"/>
                    </a:lnTo>
                    <a:lnTo>
                      <a:pt x="1834" y="53"/>
                    </a:lnTo>
                    <a:lnTo>
                      <a:pt x="1860" y="81"/>
                    </a:lnTo>
                    <a:lnTo>
                      <a:pt x="1882" y="113"/>
                    </a:lnTo>
                    <a:lnTo>
                      <a:pt x="1900" y="148"/>
                    </a:lnTo>
                    <a:lnTo>
                      <a:pt x="1915" y="188"/>
                    </a:lnTo>
                    <a:lnTo>
                      <a:pt x="1923" y="229"/>
                    </a:lnTo>
                    <a:lnTo>
                      <a:pt x="1926" y="273"/>
                    </a:lnTo>
                    <a:lnTo>
                      <a:pt x="1926" y="3772"/>
                    </a:lnTo>
                    <a:lnTo>
                      <a:pt x="1923" y="3816"/>
                    </a:lnTo>
                    <a:lnTo>
                      <a:pt x="1915" y="3857"/>
                    </a:lnTo>
                    <a:lnTo>
                      <a:pt x="1900" y="3897"/>
                    </a:lnTo>
                    <a:lnTo>
                      <a:pt x="1882" y="3932"/>
                    </a:lnTo>
                    <a:lnTo>
                      <a:pt x="1860" y="3964"/>
                    </a:lnTo>
                    <a:lnTo>
                      <a:pt x="1834" y="3992"/>
                    </a:lnTo>
                    <a:lnTo>
                      <a:pt x="1805" y="4014"/>
                    </a:lnTo>
                    <a:lnTo>
                      <a:pt x="1773" y="4032"/>
                    </a:lnTo>
                    <a:lnTo>
                      <a:pt x="1738" y="4041"/>
                    </a:lnTo>
                    <a:lnTo>
                      <a:pt x="1702" y="4045"/>
                    </a:lnTo>
                    <a:lnTo>
                      <a:pt x="224" y="4045"/>
                    </a:lnTo>
                    <a:lnTo>
                      <a:pt x="188" y="4041"/>
                    </a:lnTo>
                    <a:lnTo>
                      <a:pt x="154" y="4032"/>
                    </a:lnTo>
                    <a:lnTo>
                      <a:pt x="122" y="4014"/>
                    </a:lnTo>
                    <a:lnTo>
                      <a:pt x="92" y="3992"/>
                    </a:lnTo>
                    <a:lnTo>
                      <a:pt x="66" y="3964"/>
                    </a:lnTo>
                    <a:lnTo>
                      <a:pt x="43" y="3932"/>
                    </a:lnTo>
                    <a:lnTo>
                      <a:pt x="25" y="3897"/>
                    </a:lnTo>
                    <a:lnTo>
                      <a:pt x="12" y="3857"/>
                    </a:lnTo>
                    <a:lnTo>
                      <a:pt x="3" y="3816"/>
                    </a:lnTo>
                    <a:lnTo>
                      <a:pt x="0" y="3772"/>
                    </a:lnTo>
                    <a:lnTo>
                      <a:pt x="0" y="273"/>
                    </a:lnTo>
                    <a:lnTo>
                      <a:pt x="3" y="229"/>
                    </a:lnTo>
                    <a:lnTo>
                      <a:pt x="12" y="188"/>
                    </a:lnTo>
                    <a:lnTo>
                      <a:pt x="25" y="148"/>
                    </a:lnTo>
                    <a:lnTo>
                      <a:pt x="43" y="113"/>
                    </a:lnTo>
                    <a:lnTo>
                      <a:pt x="66" y="81"/>
                    </a:lnTo>
                    <a:lnTo>
                      <a:pt x="92" y="53"/>
                    </a:lnTo>
                    <a:lnTo>
                      <a:pt x="122" y="31"/>
                    </a:lnTo>
                    <a:lnTo>
                      <a:pt x="154" y="13"/>
                    </a:lnTo>
                    <a:lnTo>
                      <a:pt x="188" y="4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4BA5C060-C7C4-3EC3-B68C-D19AA0026430}"/>
                  </a:ext>
                </a:extLst>
              </p:cNvPr>
              <p:cNvSpPr/>
              <p:nvPr/>
            </p:nvSpPr>
            <p:spPr>
              <a:xfrm>
                <a:off x="10363987" y="879700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500" dirty="0">
                    <a:solidFill>
                      <a:prstClr val="white"/>
                    </a:solidFill>
                  </a:rPr>
                  <a:t>off</a:t>
                </a:r>
                <a:endParaRPr lang="ko-KR" altLang="en-US" sz="500" dirty="0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2F548E4D-58AF-4B1A-26D4-DEC8FB1F4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72" y="1494440"/>
            <a:ext cx="8096250" cy="4554141"/>
          </a:xfrm>
          <a:prstGeom prst="rect">
            <a:avLst/>
          </a:prstGeom>
        </p:spPr>
      </p:pic>
      <p:sp>
        <p:nvSpPr>
          <p:cNvPr id="27" name="설명선: 오른쪽 화살표 26">
            <a:extLst>
              <a:ext uri="{FF2B5EF4-FFF2-40B4-BE49-F238E27FC236}">
                <a16:creationId xmlns:a16="http://schemas.microsoft.com/office/drawing/2014/main" id="{0779D551-7AAA-D9FF-1FC1-D2EB473D7CAF}"/>
              </a:ext>
            </a:extLst>
          </p:cNvPr>
          <p:cNvSpPr/>
          <p:nvPr/>
        </p:nvSpPr>
        <p:spPr>
          <a:xfrm>
            <a:off x="2654300" y="4406511"/>
            <a:ext cx="2743200" cy="1384689"/>
          </a:xfrm>
          <a:prstGeom prst="rightArrowCallout">
            <a:avLst>
              <a:gd name="adj1" fmla="val 19702"/>
              <a:gd name="adj2" fmla="val 15728"/>
              <a:gd name="adj3" fmla="val 25000"/>
              <a:gd name="adj4" fmla="val 7932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캐릭터 구입 가능</a:t>
            </a:r>
            <a:endParaRPr lang="en-US" altLang="ko-KR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캐릭터 구입시 </a:t>
            </a:r>
            <a:endParaRPr lang="en-US" altLang="ko-KR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선택창으로 변환</a:t>
            </a:r>
            <a:endParaRPr lang="ko-KR" altLang="en-US" dirty="0"/>
          </a:p>
        </p:txBody>
      </p:sp>
      <p:pic>
        <p:nvPicPr>
          <p:cNvPr id="38" name="오디오 37">
            <a:hlinkClick r:id="" action="ppaction://media"/>
            <a:extLst>
              <a:ext uri="{FF2B5EF4-FFF2-40B4-BE49-F238E27FC236}">
                <a16:creationId xmlns:a16="http://schemas.microsoft.com/office/drawing/2014/main" id="{BDBF14E4-35A9-2272-B0DA-C2BBDB5B05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616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47"/>
    </mc:Choice>
    <mc:Fallback>
      <p:transition spd="slow" advTm="10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AF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4">
            <a:extLst>
              <a:ext uri="{FF2B5EF4-FFF2-40B4-BE49-F238E27FC236}">
                <a16:creationId xmlns:a16="http://schemas.microsoft.com/office/drawing/2014/main" id="{EEB1D5F2-7800-ADED-3722-C1B26E5381FA}"/>
              </a:ext>
            </a:extLst>
          </p:cNvPr>
          <p:cNvSpPr/>
          <p:nvPr/>
        </p:nvSpPr>
        <p:spPr>
          <a:xfrm>
            <a:off x="241441" y="261791"/>
            <a:ext cx="11709121" cy="6334421"/>
          </a:xfrm>
          <a:prstGeom prst="roundRect">
            <a:avLst>
              <a:gd name="adj" fmla="val 365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92100" dist="1130300" dir="5400000" sx="85000" sy="85000" algn="t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defRPr/>
            </a:pPr>
            <a:endParaRPr lang="ko-KR" altLang="en-US" sz="1100" dirty="0">
              <a:solidFill>
                <a:srgbClr val="5C5960"/>
              </a:solidFill>
            </a:endParaRPr>
          </a:p>
        </p:txBody>
      </p:sp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9F6AD7F5-C530-566C-33ED-F1F6D3691771}"/>
              </a:ext>
            </a:extLst>
          </p:cNvPr>
          <p:cNvSpPr/>
          <p:nvPr/>
        </p:nvSpPr>
        <p:spPr>
          <a:xfrm flipH="1">
            <a:off x="241437" y="259327"/>
            <a:ext cx="11709121" cy="687482"/>
          </a:xfrm>
          <a:prstGeom prst="round2SameRect">
            <a:avLst>
              <a:gd name="adj1" fmla="val 32118"/>
              <a:gd name="adj2" fmla="val 0"/>
            </a:avLst>
          </a:prstGeom>
          <a:solidFill>
            <a:srgbClr val="5C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108000" rtlCol="0" anchor="ctr"/>
          <a:lstStyle/>
          <a:p>
            <a:pPr algn="ctr" latinLnBrk="0">
              <a:defRPr/>
            </a:pP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게임 흐름과 </a:t>
            </a:r>
            <a:r>
              <a:rPr lang="ko-KR" altLang="en-US" sz="3200" i="1" kern="0" dirty="0" err="1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인게임</a:t>
            </a: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 구성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46522E-E463-AACE-A0FE-D81464A160CE}"/>
              </a:ext>
            </a:extLst>
          </p:cNvPr>
          <p:cNvGrpSpPr/>
          <p:nvPr/>
        </p:nvGrpSpPr>
        <p:grpSpPr>
          <a:xfrm>
            <a:off x="266402" y="418114"/>
            <a:ext cx="516135" cy="414529"/>
            <a:chOff x="266402" y="465739"/>
            <a:chExt cx="516135" cy="41452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8CB7A9A-F874-91ED-A485-8F7275A1381C}"/>
                </a:ext>
              </a:extLst>
            </p:cNvPr>
            <p:cNvGrpSpPr/>
            <p:nvPr/>
          </p:nvGrpSpPr>
          <p:grpSpPr>
            <a:xfrm>
              <a:off x="395004" y="465739"/>
              <a:ext cx="265151" cy="265151"/>
              <a:chOff x="1593332" y="2172798"/>
              <a:chExt cx="1083168" cy="108316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1A09BA94-8816-BF9E-4FFA-B33586AEC75B}"/>
                  </a:ext>
                </a:extLst>
              </p:cNvPr>
              <p:cNvSpPr/>
              <p:nvPr/>
            </p:nvSpPr>
            <p:spPr>
              <a:xfrm>
                <a:off x="1593332" y="2172798"/>
                <a:ext cx="1083168" cy="1083168"/>
              </a:xfrm>
              <a:prstGeom prst="ellipse">
                <a:avLst/>
              </a:prstGeom>
              <a:solidFill>
                <a:srgbClr val="FEAF5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F79E4536-AD29-B732-43DB-84042BF418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1655" y="2321121"/>
                <a:ext cx="786521" cy="786521"/>
              </a:xfrm>
              <a:prstGeom prst="rect">
                <a:avLst/>
              </a:prstGeom>
              <a:noFill/>
            </p:spPr>
          </p:pic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A6E8F15-717E-BF01-5398-E4DC13286E6E}"/>
                </a:ext>
              </a:extLst>
            </p:cNvPr>
            <p:cNvSpPr/>
            <p:nvPr/>
          </p:nvSpPr>
          <p:spPr>
            <a:xfrm>
              <a:off x="266402" y="726380"/>
              <a:ext cx="51613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400" b="1" dirty="0">
                  <a:solidFill>
                    <a:prstClr val="white"/>
                  </a:solidFill>
                </a:rPr>
                <a:t>seok830621</a:t>
              </a:r>
              <a:endParaRPr lang="ko-KR" altLang="en-US" sz="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CEAA4BF-0BD1-4A89-0F45-DB3A9142931E}"/>
              </a:ext>
            </a:extLst>
          </p:cNvPr>
          <p:cNvGrpSpPr/>
          <p:nvPr/>
        </p:nvGrpSpPr>
        <p:grpSpPr>
          <a:xfrm>
            <a:off x="9873449" y="448487"/>
            <a:ext cx="1887239" cy="324305"/>
            <a:chOff x="9873449" y="448487"/>
            <a:chExt cx="1887239" cy="324305"/>
          </a:xfrm>
        </p:grpSpPr>
        <p:sp>
          <p:nvSpPr>
            <p:cNvPr id="11" name="자유형 23">
              <a:extLst>
                <a:ext uri="{FF2B5EF4-FFF2-40B4-BE49-F238E27FC236}">
                  <a16:creationId xmlns:a16="http://schemas.microsoft.com/office/drawing/2014/main" id="{2AAA0F89-4369-9F48-546A-50EFADD27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5261" y="549459"/>
              <a:ext cx="139808" cy="122360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48C7CCC-ED5D-A257-238D-7AD7CB6CF6B9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10639109" y="548015"/>
              <a:ext cx="141269" cy="12524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5F5F7A9-97F7-D851-2DA5-91CDC10CE4EC}"/>
                </a:ext>
              </a:extLst>
            </p:cNvPr>
            <p:cNvGrpSpPr/>
            <p:nvPr/>
          </p:nvGrpSpPr>
          <p:grpSpPr>
            <a:xfrm>
              <a:off x="11436383" y="448487"/>
              <a:ext cx="324305" cy="324305"/>
              <a:chOff x="11436383" y="456228"/>
              <a:chExt cx="324305" cy="324305"/>
            </a:xfrm>
          </p:grpSpPr>
          <p:sp>
            <p:nvSpPr>
              <p:cNvPr id="14" name="모서리가 둥근 직사각형 31">
                <a:extLst>
                  <a:ext uri="{FF2B5EF4-FFF2-40B4-BE49-F238E27FC236}">
                    <a16:creationId xmlns:a16="http://schemas.microsoft.com/office/drawing/2014/main" id="{734B980F-F295-C5F7-CEC5-1793ED73D10F}"/>
                  </a:ext>
                </a:extLst>
              </p:cNvPr>
              <p:cNvSpPr/>
              <p:nvPr/>
            </p:nvSpPr>
            <p:spPr>
              <a:xfrm>
                <a:off x="11436383" y="456228"/>
                <a:ext cx="324305" cy="324305"/>
              </a:xfrm>
              <a:prstGeom prst="ellipse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6000" rtlCol="0" anchor="ctr"/>
              <a:lstStyle/>
              <a:p>
                <a:pPr>
                  <a:defRPr/>
                </a:pPr>
                <a:endParaRPr lang="en-US" altLang="ko-KR" sz="1050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9DF20EC5-ABAD-F0F5-3B8D-61386042763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504624" y="541309"/>
                <a:ext cx="187822" cy="149408"/>
                <a:chOff x="6124" y="305"/>
                <a:chExt cx="841" cy="669"/>
              </a:xfrm>
              <a:solidFill>
                <a:schemeClr val="bg1"/>
              </a:solidFill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6042FC4-F854-58C1-9E02-184189B17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D1C9505C-B10F-500B-9A70-F3BDF1D195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97F4732-997D-AF2B-A007-66744C1E2460}"/>
                </a:ext>
              </a:extLst>
            </p:cNvPr>
            <p:cNvGrpSpPr/>
            <p:nvPr/>
          </p:nvGrpSpPr>
          <p:grpSpPr>
            <a:xfrm>
              <a:off x="10994418" y="493072"/>
              <a:ext cx="227926" cy="235134"/>
              <a:chOff x="11018587" y="468617"/>
              <a:chExt cx="227926" cy="235134"/>
            </a:xfrm>
          </p:grpSpPr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44B50020-257E-F686-6E82-DFEE24423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8587" y="550633"/>
                <a:ext cx="116026" cy="153118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024D795B-9BA3-F89A-C899-AF44EC9A1252}"/>
                  </a:ext>
                </a:extLst>
              </p:cNvPr>
              <p:cNvSpPr/>
              <p:nvPr/>
            </p:nvSpPr>
            <p:spPr>
              <a:xfrm>
                <a:off x="11101129" y="468617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900" dirty="0">
                    <a:solidFill>
                      <a:prstClr val="white"/>
                    </a:solidFill>
                  </a:rPr>
                  <a:t>5</a:t>
                </a:r>
                <a:endParaRPr lang="ko-KR" altLang="en-US" sz="900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EFC2655-0AFD-FC20-7B21-51B6FDF51864}"/>
                </a:ext>
              </a:extLst>
            </p:cNvPr>
            <p:cNvGrpSpPr/>
            <p:nvPr/>
          </p:nvGrpSpPr>
          <p:grpSpPr>
            <a:xfrm>
              <a:off x="9873449" y="494734"/>
              <a:ext cx="197772" cy="231810"/>
              <a:chOff x="10311599" y="879700"/>
              <a:chExt cx="197772" cy="231810"/>
            </a:xfrm>
          </p:grpSpPr>
          <p:sp>
            <p:nvSpPr>
              <p:cNvPr id="10" name="Freeform 36">
                <a:extLst>
                  <a:ext uri="{FF2B5EF4-FFF2-40B4-BE49-F238E27FC236}">
                    <a16:creationId xmlns:a16="http://schemas.microsoft.com/office/drawing/2014/main" id="{B78A884C-6E79-E6F8-87CF-9A39D12525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11599" y="955306"/>
                <a:ext cx="92872" cy="156204"/>
              </a:xfrm>
              <a:custGeom>
                <a:avLst/>
                <a:gdLst>
                  <a:gd name="T0" fmla="*/ 937 w 1926"/>
                  <a:gd name="T1" fmla="*/ 3639 h 4045"/>
                  <a:gd name="T2" fmla="*/ 893 w 1926"/>
                  <a:gd name="T3" fmla="*/ 3665 h 4045"/>
                  <a:gd name="T4" fmla="*/ 863 w 1926"/>
                  <a:gd name="T5" fmla="*/ 3712 h 4045"/>
                  <a:gd name="T6" fmla="*/ 851 w 1926"/>
                  <a:gd name="T7" fmla="*/ 3772 h 4045"/>
                  <a:gd name="T8" fmla="*/ 863 w 1926"/>
                  <a:gd name="T9" fmla="*/ 3832 h 4045"/>
                  <a:gd name="T10" fmla="*/ 893 w 1926"/>
                  <a:gd name="T11" fmla="*/ 3878 h 4045"/>
                  <a:gd name="T12" fmla="*/ 937 w 1926"/>
                  <a:gd name="T13" fmla="*/ 3905 h 4045"/>
                  <a:gd name="T14" fmla="*/ 988 w 1926"/>
                  <a:gd name="T15" fmla="*/ 3905 h 4045"/>
                  <a:gd name="T16" fmla="*/ 1033 w 1926"/>
                  <a:gd name="T17" fmla="*/ 3878 h 4045"/>
                  <a:gd name="T18" fmla="*/ 1064 w 1926"/>
                  <a:gd name="T19" fmla="*/ 3832 h 4045"/>
                  <a:gd name="T20" fmla="*/ 1075 w 1926"/>
                  <a:gd name="T21" fmla="*/ 3772 h 4045"/>
                  <a:gd name="T22" fmla="*/ 1064 w 1926"/>
                  <a:gd name="T23" fmla="*/ 3712 h 4045"/>
                  <a:gd name="T24" fmla="*/ 1033 w 1926"/>
                  <a:gd name="T25" fmla="*/ 3665 h 4045"/>
                  <a:gd name="T26" fmla="*/ 988 w 1926"/>
                  <a:gd name="T27" fmla="*/ 3639 h 4045"/>
                  <a:gd name="T28" fmla="*/ 156 w 1926"/>
                  <a:gd name="T29" fmla="*/ 434 h 4045"/>
                  <a:gd name="T30" fmla="*/ 1770 w 1926"/>
                  <a:gd name="T31" fmla="*/ 3540 h 4045"/>
                  <a:gd name="T32" fmla="*/ 156 w 1926"/>
                  <a:gd name="T33" fmla="*/ 434 h 4045"/>
                  <a:gd name="T34" fmla="*/ 716 w 1926"/>
                  <a:gd name="T35" fmla="*/ 200 h 4045"/>
                  <a:gd name="T36" fmla="*/ 701 w 1926"/>
                  <a:gd name="T37" fmla="*/ 217 h 4045"/>
                  <a:gd name="T38" fmla="*/ 701 w 1926"/>
                  <a:gd name="T39" fmla="*/ 243 h 4045"/>
                  <a:gd name="T40" fmla="*/ 716 w 1926"/>
                  <a:gd name="T41" fmla="*/ 260 h 4045"/>
                  <a:gd name="T42" fmla="*/ 1199 w 1926"/>
                  <a:gd name="T43" fmla="*/ 262 h 4045"/>
                  <a:gd name="T44" fmla="*/ 1218 w 1926"/>
                  <a:gd name="T45" fmla="*/ 254 h 4045"/>
                  <a:gd name="T46" fmla="*/ 1226 w 1926"/>
                  <a:gd name="T47" fmla="*/ 230 h 4045"/>
                  <a:gd name="T48" fmla="*/ 1218 w 1926"/>
                  <a:gd name="T49" fmla="*/ 207 h 4045"/>
                  <a:gd name="T50" fmla="*/ 1199 w 1926"/>
                  <a:gd name="T51" fmla="*/ 197 h 4045"/>
                  <a:gd name="T52" fmla="*/ 224 w 1926"/>
                  <a:gd name="T53" fmla="*/ 0 h 4045"/>
                  <a:gd name="T54" fmla="*/ 1738 w 1926"/>
                  <a:gd name="T55" fmla="*/ 4 h 4045"/>
                  <a:gd name="T56" fmla="*/ 1805 w 1926"/>
                  <a:gd name="T57" fmla="*/ 31 h 4045"/>
                  <a:gd name="T58" fmla="*/ 1860 w 1926"/>
                  <a:gd name="T59" fmla="*/ 81 h 4045"/>
                  <a:gd name="T60" fmla="*/ 1900 w 1926"/>
                  <a:gd name="T61" fmla="*/ 148 h 4045"/>
                  <a:gd name="T62" fmla="*/ 1923 w 1926"/>
                  <a:gd name="T63" fmla="*/ 229 h 4045"/>
                  <a:gd name="T64" fmla="*/ 1926 w 1926"/>
                  <a:gd name="T65" fmla="*/ 3772 h 4045"/>
                  <a:gd name="T66" fmla="*/ 1915 w 1926"/>
                  <a:gd name="T67" fmla="*/ 3857 h 4045"/>
                  <a:gd name="T68" fmla="*/ 1882 w 1926"/>
                  <a:gd name="T69" fmla="*/ 3932 h 4045"/>
                  <a:gd name="T70" fmla="*/ 1834 w 1926"/>
                  <a:gd name="T71" fmla="*/ 3992 h 4045"/>
                  <a:gd name="T72" fmla="*/ 1773 w 1926"/>
                  <a:gd name="T73" fmla="*/ 4032 h 4045"/>
                  <a:gd name="T74" fmla="*/ 1702 w 1926"/>
                  <a:gd name="T75" fmla="*/ 4045 h 4045"/>
                  <a:gd name="T76" fmla="*/ 188 w 1926"/>
                  <a:gd name="T77" fmla="*/ 4041 h 4045"/>
                  <a:gd name="T78" fmla="*/ 122 w 1926"/>
                  <a:gd name="T79" fmla="*/ 4014 h 4045"/>
                  <a:gd name="T80" fmla="*/ 66 w 1926"/>
                  <a:gd name="T81" fmla="*/ 3964 h 4045"/>
                  <a:gd name="T82" fmla="*/ 25 w 1926"/>
                  <a:gd name="T83" fmla="*/ 3897 h 4045"/>
                  <a:gd name="T84" fmla="*/ 3 w 1926"/>
                  <a:gd name="T85" fmla="*/ 3816 h 4045"/>
                  <a:gd name="T86" fmla="*/ 0 w 1926"/>
                  <a:gd name="T87" fmla="*/ 273 h 4045"/>
                  <a:gd name="T88" fmla="*/ 12 w 1926"/>
                  <a:gd name="T89" fmla="*/ 188 h 4045"/>
                  <a:gd name="T90" fmla="*/ 43 w 1926"/>
                  <a:gd name="T91" fmla="*/ 113 h 4045"/>
                  <a:gd name="T92" fmla="*/ 92 w 1926"/>
                  <a:gd name="T93" fmla="*/ 53 h 4045"/>
                  <a:gd name="T94" fmla="*/ 154 w 1926"/>
                  <a:gd name="T95" fmla="*/ 13 h 4045"/>
                  <a:gd name="T96" fmla="*/ 224 w 1926"/>
                  <a:gd name="T97" fmla="*/ 0 h 4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6" h="4045">
                    <a:moveTo>
                      <a:pt x="963" y="3636"/>
                    </a:moveTo>
                    <a:lnTo>
                      <a:pt x="937" y="3639"/>
                    </a:lnTo>
                    <a:lnTo>
                      <a:pt x="914" y="3649"/>
                    </a:lnTo>
                    <a:lnTo>
                      <a:pt x="893" y="3665"/>
                    </a:lnTo>
                    <a:lnTo>
                      <a:pt x="876" y="3686"/>
                    </a:lnTo>
                    <a:lnTo>
                      <a:pt x="863" y="3712"/>
                    </a:lnTo>
                    <a:lnTo>
                      <a:pt x="854" y="3741"/>
                    </a:lnTo>
                    <a:lnTo>
                      <a:pt x="851" y="3772"/>
                    </a:lnTo>
                    <a:lnTo>
                      <a:pt x="854" y="3804"/>
                    </a:lnTo>
                    <a:lnTo>
                      <a:pt x="863" y="3832"/>
                    </a:lnTo>
                    <a:lnTo>
                      <a:pt x="876" y="3857"/>
                    </a:lnTo>
                    <a:lnTo>
                      <a:pt x="893" y="3878"/>
                    </a:lnTo>
                    <a:lnTo>
                      <a:pt x="914" y="3894"/>
                    </a:lnTo>
                    <a:lnTo>
                      <a:pt x="937" y="3905"/>
                    </a:lnTo>
                    <a:lnTo>
                      <a:pt x="963" y="3909"/>
                    </a:lnTo>
                    <a:lnTo>
                      <a:pt x="988" y="3905"/>
                    </a:lnTo>
                    <a:lnTo>
                      <a:pt x="1013" y="3894"/>
                    </a:lnTo>
                    <a:lnTo>
                      <a:pt x="1033" y="3878"/>
                    </a:lnTo>
                    <a:lnTo>
                      <a:pt x="1051" y="3857"/>
                    </a:lnTo>
                    <a:lnTo>
                      <a:pt x="1064" y="3832"/>
                    </a:lnTo>
                    <a:lnTo>
                      <a:pt x="1072" y="3804"/>
                    </a:lnTo>
                    <a:lnTo>
                      <a:pt x="1075" y="3772"/>
                    </a:lnTo>
                    <a:lnTo>
                      <a:pt x="1072" y="3741"/>
                    </a:lnTo>
                    <a:lnTo>
                      <a:pt x="1064" y="3712"/>
                    </a:lnTo>
                    <a:lnTo>
                      <a:pt x="1051" y="3686"/>
                    </a:lnTo>
                    <a:lnTo>
                      <a:pt x="1033" y="3665"/>
                    </a:lnTo>
                    <a:lnTo>
                      <a:pt x="1013" y="3649"/>
                    </a:lnTo>
                    <a:lnTo>
                      <a:pt x="988" y="3639"/>
                    </a:lnTo>
                    <a:lnTo>
                      <a:pt x="963" y="3636"/>
                    </a:lnTo>
                    <a:close/>
                    <a:moveTo>
                      <a:pt x="156" y="434"/>
                    </a:moveTo>
                    <a:lnTo>
                      <a:pt x="156" y="3540"/>
                    </a:lnTo>
                    <a:lnTo>
                      <a:pt x="1770" y="3540"/>
                    </a:lnTo>
                    <a:lnTo>
                      <a:pt x="1770" y="434"/>
                    </a:lnTo>
                    <a:lnTo>
                      <a:pt x="156" y="434"/>
                    </a:lnTo>
                    <a:close/>
                    <a:moveTo>
                      <a:pt x="727" y="197"/>
                    </a:moveTo>
                    <a:lnTo>
                      <a:pt x="716" y="200"/>
                    </a:lnTo>
                    <a:lnTo>
                      <a:pt x="707" y="207"/>
                    </a:lnTo>
                    <a:lnTo>
                      <a:pt x="701" y="217"/>
                    </a:lnTo>
                    <a:lnTo>
                      <a:pt x="699" y="230"/>
                    </a:lnTo>
                    <a:lnTo>
                      <a:pt x="701" y="243"/>
                    </a:lnTo>
                    <a:lnTo>
                      <a:pt x="707" y="254"/>
                    </a:lnTo>
                    <a:lnTo>
                      <a:pt x="716" y="260"/>
                    </a:lnTo>
                    <a:lnTo>
                      <a:pt x="727" y="262"/>
                    </a:lnTo>
                    <a:lnTo>
                      <a:pt x="1199" y="262"/>
                    </a:lnTo>
                    <a:lnTo>
                      <a:pt x="1210" y="260"/>
                    </a:lnTo>
                    <a:lnTo>
                      <a:pt x="1218" y="254"/>
                    </a:lnTo>
                    <a:lnTo>
                      <a:pt x="1224" y="243"/>
                    </a:lnTo>
                    <a:lnTo>
                      <a:pt x="1226" y="230"/>
                    </a:lnTo>
                    <a:lnTo>
                      <a:pt x="1224" y="217"/>
                    </a:lnTo>
                    <a:lnTo>
                      <a:pt x="1218" y="207"/>
                    </a:lnTo>
                    <a:lnTo>
                      <a:pt x="1210" y="200"/>
                    </a:lnTo>
                    <a:lnTo>
                      <a:pt x="1199" y="197"/>
                    </a:lnTo>
                    <a:lnTo>
                      <a:pt x="727" y="197"/>
                    </a:lnTo>
                    <a:close/>
                    <a:moveTo>
                      <a:pt x="224" y="0"/>
                    </a:moveTo>
                    <a:lnTo>
                      <a:pt x="1702" y="0"/>
                    </a:lnTo>
                    <a:lnTo>
                      <a:pt x="1738" y="4"/>
                    </a:lnTo>
                    <a:lnTo>
                      <a:pt x="1773" y="13"/>
                    </a:lnTo>
                    <a:lnTo>
                      <a:pt x="1805" y="31"/>
                    </a:lnTo>
                    <a:lnTo>
                      <a:pt x="1834" y="53"/>
                    </a:lnTo>
                    <a:lnTo>
                      <a:pt x="1860" y="81"/>
                    </a:lnTo>
                    <a:lnTo>
                      <a:pt x="1882" y="113"/>
                    </a:lnTo>
                    <a:lnTo>
                      <a:pt x="1900" y="148"/>
                    </a:lnTo>
                    <a:lnTo>
                      <a:pt x="1915" y="188"/>
                    </a:lnTo>
                    <a:lnTo>
                      <a:pt x="1923" y="229"/>
                    </a:lnTo>
                    <a:lnTo>
                      <a:pt x="1926" y="273"/>
                    </a:lnTo>
                    <a:lnTo>
                      <a:pt x="1926" y="3772"/>
                    </a:lnTo>
                    <a:lnTo>
                      <a:pt x="1923" y="3816"/>
                    </a:lnTo>
                    <a:lnTo>
                      <a:pt x="1915" y="3857"/>
                    </a:lnTo>
                    <a:lnTo>
                      <a:pt x="1900" y="3897"/>
                    </a:lnTo>
                    <a:lnTo>
                      <a:pt x="1882" y="3932"/>
                    </a:lnTo>
                    <a:lnTo>
                      <a:pt x="1860" y="3964"/>
                    </a:lnTo>
                    <a:lnTo>
                      <a:pt x="1834" y="3992"/>
                    </a:lnTo>
                    <a:lnTo>
                      <a:pt x="1805" y="4014"/>
                    </a:lnTo>
                    <a:lnTo>
                      <a:pt x="1773" y="4032"/>
                    </a:lnTo>
                    <a:lnTo>
                      <a:pt x="1738" y="4041"/>
                    </a:lnTo>
                    <a:lnTo>
                      <a:pt x="1702" y="4045"/>
                    </a:lnTo>
                    <a:lnTo>
                      <a:pt x="224" y="4045"/>
                    </a:lnTo>
                    <a:lnTo>
                      <a:pt x="188" y="4041"/>
                    </a:lnTo>
                    <a:lnTo>
                      <a:pt x="154" y="4032"/>
                    </a:lnTo>
                    <a:lnTo>
                      <a:pt x="122" y="4014"/>
                    </a:lnTo>
                    <a:lnTo>
                      <a:pt x="92" y="3992"/>
                    </a:lnTo>
                    <a:lnTo>
                      <a:pt x="66" y="3964"/>
                    </a:lnTo>
                    <a:lnTo>
                      <a:pt x="43" y="3932"/>
                    </a:lnTo>
                    <a:lnTo>
                      <a:pt x="25" y="3897"/>
                    </a:lnTo>
                    <a:lnTo>
                      <a:pt x="12" y="3857"/>
                    </a:lnTo>
                    <a:lnTo>
                      <a:pt x="3" y="3816"/>
                    </a:lnTo>
                    <a:lnTo>
                      <a:pt x="0" y="3772"/>
                    </a:lnTo>
                    <a:lnTo>
                      <a:pt x="0" y="273"/>
                    </a:lnTo>
                    <a:lnTo>
                      <a:pt x="3" y="229"/>
                    </a:lnTo>
                    <a:lnTo>
                      <a:pt x="12" y="188"/>
                    </a:lnTo>
                    <a:lnTo>
                      <a:pt x="25" y="148"/>
                    </a:lnTo>
                    <a:lnTo>
                      <a:pt x="43" y="113"/>
                    </a:lnTo>
                    <a:lnTo>
                      <a:pt x="66" y="81"/>
                    </a:lnTo>
                    <a:lnTo>
                      <a:pt x="92" y="53"/>
                    </a:lnTo>
                    <a:lnTo>
                      <a:pt x="122" y="31"/>
                    </a:lnTo>
                    <a:lnTo>
                      <a:pt x="154" y="13"/>
                    </a:lnTo>
                    <a:lnTo>
                      <a:pt x="188" y="4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4BA5C060-C7C4-3EC3-B68C-D19AA0026430}"/>
                  </a:ext>
                </a:extLst>
              </p:cNvPr>
              <p:cNvSpPr/>
              <p:nvPr/>
            </p:nvSpPr>
            <p:spPr>
              <a:xfrm>
                <a:off x="10363987" y="879700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500" dirty="0">
                    <a:solidFill>
                      <a:prstClr val="white"/>
                    </a:solidFill>
                  </a:rPr>
                  <a:t>off</a:t>
                </a:r>
                <a:endParaRPr lang="ko-KR" altLang="en-US" sz="500" dirty="0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A1CCD1A4-D7E6-551E-2036-3C740D60C8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2970" y="1428818"/>
            <a:ext cx="8326054" cy="4685385"/>
          </a:xfrm>
          <a:prstGeom prst="rect">
            <a:avLst/>
          </a:prstGeom>
        </p:spPr>
      </p:pic>
      <p:sp>
        <p:nvSpPr>
          <p:cNvPr id="24" name="화살표: 왼쪽 23">
            <a:extLst>
              <a:ext uri="{FF2B5EF4-FFF2-40B4-BE49-F238E27FC236}">
                <a16:creationId xmlns:a16="http://schemas.microsoft.com/office/drawing/2014/main" id="{529A6436-2B67-7D99-C70B-47540096DF3F}"/>
              </a:ext>
            </a:extLst>
          </p:cNvPr>
          <p:cNvSpPr/>
          <p:nvPr/>
        </p:nvSpPr>
        <p:spPr>
          <a:xfrm>
            <a:off x="7052344" y="1786975"/>
            <a:ext cx="1536699" cy="542891"/>
          </a:xfrm>
          <a:prstGeom prst="leftArrow">
            <a:avLst>
              <a:gd name="adj1" fmla="val 63991"/>
              <a:gd name="adj2" fmla="val 55978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획득 점수</a:t>
            </a:r>
            <a:endParaRPr lang="ko-KR" altLang="en-US" dirty="0"/>
          </a:p>
        </p:txBody>
      </p:sp>
      <p:sp>
        <p:nvSpPr>
          <p:cNvPr id="27" name="화살표: 왼쪽 26">
            <a:extLst>
              <a:ext uri="{FF2B5EF4-FFF2-40B4-BE49-F238E27FC236}">
                <a16:creationId xmlns:a16="http://schemas.microsoft.com/office/drawing/2014/main" id="{5D65F905-EDEC-8D11-F794-CA8F0E5E3CEE}"/>
              </a:ext>
            </a:extLst>
          </p:cNvPr>
          <p:cNvSpPr/>
          <p:nvPr/>
        </p:nvSpPr>
        <p:spPr>
          <a:xfrm>
            <a:off x="6959601" y="5301403"/>
            <a:ext cx="2273300" cy="812800"/>
          </a:xfrm>
          <a:prstGeom prst="leftArrow">
            <a:avLst>
              <a:gd name="adj1" fmla="val 50000"/>
              <a:gd name="adj2" fmla="val 3648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캐릭터 보유 스킬</a:t>
            </a:r>
            <a:endParaRPr lang="ko-KR" altLang="en-US" dirty="0"/>
          </a:p>
        </p:txBody>
      </p:sp>
      <p:sp>
        <p:nvSpPr>
          <p:cNvPr id="28" name="화살표: 왼쪽 27">
            <a:extLst>
              <a:ext uri="{FF2B5EF4-FFF2-40B4-BE49-F238E27FC236}">
                <a16:creationId xmlns:a16="http://schemas.microsoft.com/office/drawing/2014/main" id="{DD0C7F5A-4755-82A0-1B55-E7F38F0B892A}"/>
              </a:ext>
            </a:extLst>
          </p:cNvPr>
          <p:cNvSpPr/>
          <p:nvPr/>
        </p:nvSpPr>
        <p:spPr>
          <a:xfrm rot="20521164">
            <a:off x="2813132" y="1480042"/>
            <a:ext cx="1010804" cy="723900"/>
          </a:xfrm>
          <a:prstGeom prst="leftArrow">
            <a:avLst>
              <a:gd name="adj1" fmla="val 50000"/>
              <a:gd name="adj2" fmla="val 3648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쿠폰수</a:t>
            </a:r>
            <a:endParaRPr lang="ko-KR" altLang="en-US" dirty="0"/>
          </a:p>
        </p:txBody>
      </p:sp>
      <p:sp>
        <p:nvSpPr>
          <p:cNvPr id="29" name="설명선: 위쪽 화살표 28">
            <a:extLst>
              <a:ext uri="{FF2B5EF4-FFF2-40B4-BE49-F238E27FC236}">
                <a16:creationId xmlns:a16="http://schemas.microsoft.com/office/drawing/2014/main" id="{484D6506-7A8A-E89B-F07D-4FF1A8BF0737}"/>
              </a:ext>
            </a:extLst>
          </p:cNvPr>
          <p:cNvSpPr/>
          <p:nvPr/>
        </p:nvSpPr>
        <p:spPr>
          <a:xfrm>
            <a:off x="3382114" y="1892586"/>
            <a:ext cx="2000249" cy="1430676"/>
          </a:xfrm>
          <a:prstGeom prst="upArrowCallout">
            <a:avLst>
              <a:gd name="adj1" fmla="val 11506"/>
              <a:gd name="adj2" fmla="val 18253"/>
              <a:gd name="adj3" fmla="val 25000"/>
              <a:gd name="adj4" fmla="val 65941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캐릭터 보유 체력</a:t>
            </a:r>
            <a:endParaRPr lang="en-US" altLang="ko-KR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pPr algn="ctr"/>
            <a:r>
              <a:rPr lang="en-US" altLang="ko-KR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(</a:t>
            </a:r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하트 </a:t>
            </a:r>
            <a:r>
              <a:rPr lang="en-US" altLang="ko-KR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3</a:t>
            </a:r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개로 표현</a:t>
            </a:r>
            <a:r>
              <a:rPr lang="en-US" altLang="ko-KR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)</a:t>
            </a:r>
            <a:endParaRPr lang="ko-KR" altLang="en-US" dirty="0"/>
          </a:p>
        </p:txBody>
      </p:sp>
      <p:sp>
        <p:nvSpPr>
          <p:cNvPr id="31" name="설명선: 위쪽 화살표 30">
            <a:extLst>
              <a:ext uri="{FF2B5EF4-FFF2-40B4-BE49-F238E27FC236}">
                <a16:creationId xmlns:a16="http://schemas.microsoft.com/office/drawing/2014/main" id="{2C68D386-1273-EC0C-8D8D-188C7AA203B7}"/>
              </a:ext>
            </a:extLst>
          </p:cNvPr>
          <p:cNvSpPr/>
          <p:nvPr/>
        </p:nvSpPr>
        <p:spPr>
          <a:xfrm>
            <a:off x="8940282" y="1934435"/>
            <a:ext cx="2170162" cy="1576515"/>
          </a:xfrm>
          <a:prstGeom prst="upArrowCallout">
            <a:avLst>
              <a:gd name="adj1" fmla="val 11506"/>
              <a:gd name="adj2" fmla="val 18253"/>
              <a:gd name="adj3" fmla="val 25000"/>
              <a:gd name="adj4" fmla="val 65941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Esc </a:t>
            </a:r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버튼을 누르면</a:t>
            </a:r>
            <a:endParaRPr lang="en-US" altLang="ko-KR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일시 정지 </a:t>
            </a:r>
            <a:r>
              <a:rPr lang="en-US" altLang="ko-KR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/</a:t>
            </a:r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 도움말</a:t>
            </a:r>
            <a:endParaRPr lang="en-US" altLang="ko-KR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pic>
        <p:nvPicPr>
          <p:cNvPr id="48" name="오디오 47">
            <a:hlinkClick r:id="" action="ppaction://media"/>
            <a:extLst>
              <a:ext uri="{FF2B5EF4-FFF2-40B4-BE49-F238E27FC236}">
                <a16:creationId xmlns:a16="http://schemas.microsoft.com/office/drawing/2014/main" id="{419FA9B4-0A23-E51B-6956-2C9EE8826C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540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91"/>
    </mc:Choice>
    <mc:Fallback>
      <p:transition spd="slow" advTm="16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AF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4">
            <a:extLst>
              <a:ext uri="{FF2B5EF4-FFF2-40B4-BE49-F238E27FC236}">
                <a16:creationId xmlns:a16="http://schemas.microsoft.com/office/drawing/2014/main" id="{EEB1D5F2-7800-ADED-3722-C1B26E5381FA}"/>
              </a:ext>
            </a:extLst>
          </p:cNvPr>
          <p:cNvSpPr/>
          <p:nvPr/>
        </p:nvSpPr>
        <p:spPr>
          <a:xfrm>
            <a:off x="241441" y="261791"/>
            <a:ext cx="11709121" cy="6334421"/>
          </a:xfrm>
          <a:prstGeom prst="roundRect">
            <a:avLst>
              <a:gd name="adj" fmla="val 365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92100" dist="1130300" dir="5400000" sx="85000" sy="85000" algn="t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defRPr/>
            </a:pPr>
            <a:endParaRPr lang="ko-KR" altLang="en-US" sz="1100" dirty="0">
              <a:solidFill>
                <a:srgbClr val="5C5960"/>
              </a:solidFill>
            </a:endParaRPr>
          </a:p>
        </p:txBody>
      </p:sp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9F6AD7F5-C530-566C-33ED-F1F6D3691771}"/>
              </a:ext>
            </a:extLst>
          </p:cNvPr>
          <p:cNvSpPr/>
          <p:nvPr/>
        </p:nvSpPr>
        <p:spPr>
          <a:xfrm flipH="1">
            <a:off x="241437" y="259327"/>
            <a:ext cx="11709121" cy="687482"/>
          </a:xfrm>
          <a:prstGeom prst="round2SameRect">
            <a:avLst>
              <a:gd name="adj1" fmla="val 32118"/>
              <a:gd name="adj2" fmla="val 0"/>
            </a:avLst>
          </a:prstGeom>
          <a:solidFill>
            <a:srgbClr val="5C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108000" rtlCol="0" anchor="ctr"/>
          <a:lstStyle/>
          <a:p>
            <a:pPr algn="ctr" latinLnBrk="0">
              <a:defRPr/>
            </a:pP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게임 흐름과 </a:t>
            </a:r>
            <a:r>
              <a:rPr lang="ko-KR" altLang="en-US" sz="3200" i="1" kern="0" dirty="0" err="1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인게임</a:t>
            </a: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 구성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46522E-E463-AACE-A0FE-D81464A160CE}"/>
              </a:ext>
            </a:extLst>
          </p:cNvPr>
          <p:cNvGrpSpPr/>
          <p:nvPr/>
        </p:nvGrpSpPr>
        <p:grpSpPr>
          <a:xfrm>
            <a:off x="266402" y="418114"/>
            <a:ext cx="516135" cy="414529"/>
            <a:chOff x="266402" y="465739"/>
            <a:chExt cx="516135" cy="41452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8CB7A9A-F874-91ED-A485-8F7275A1381C}"/>
                </a:ext>
              </a:extLst>
            </p:cNvPr>
            <p:cNvGrpSpPr/>
            <p:nvPr/>
          </p:nvGrpSpPr>
          <p:grpSpPr>
            <a:xfrm>
              <a:off x="395004" y="465739"/>
              <a:ext cx="265151" cy="265151"/>
              <a:chOff x="1593332" y="2172798"/>
              <a:chExt cx="1083168" cy="108316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1A09BA94-8816-BF9E-4FFA-B33586AEC75B}"/>
                  </a:ext>
                </a:extLst>
              </p:cNvPr>
              <p:cNvSpPr/>
              <p:nvPr/>
            </p:nvSpPr>
            <p:spPr>
              <a:xfrm>
                <a:off x="1593332" y="2172798"/>
                <a:ext cx="1083168" cy="1083168"/>
              </a:xfrm>
              <a:prstGeom prst="ellipse">
                <a:avLst/>
              </a:prstGeom>
              <a:solidFill>
                <a:srgbClr val="FEAF5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F79E4536-AD29-B732-43DB-84042BF418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1655" y="2321121"/>
                <a:ext cx="786521" cy="786521"/>
              </a:xfrm>
              <a:prstGeom prst="rect">
                <a:avLst/>
              </a:prstGeom>
              <a:noFill/>
            </p:spPr>
          </p:pic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A6E8F15-717E-BF01-5398-E4DC13286E6E}"/>
                </a:ext>
              </a:extLst>
            </p:cNvPr>
            <p:cNvSpPr/>
            <p:nvPr/>
          </p:nvSpPr>
          <p:spPr>
            <a:xfrm>
              <a:off x="266402" y="726380"/>
              <a:ext cx="51613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400" b="1" dirty="0">
                  <a:solidFill>
                    <a:prstClr val="white"/>
                  </a:solidFill>
                </a:rPr>
                <a:t>seok830621</a:t>
              </a:r>
              <a:endParaRPr lang="ko-KR" altLang="en-US" sz="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CEAA4BF-0BD1-4A89-0F45-DB3A9142931E}"/>
              </a:ext>
            </a:extLst>
          </p:cNvPr>
          <p:cNvGrpSpPr/>
          <p:nvPr/>
        </p:nvGrpSpPr>
        <p:grpSpPr>
          <a:xfrm>
            <a:off x="9873449" y="448487"/>
            <a:ext cx="1887239" cy="324305"/>
            <a:chOff x="9873449" y="448487"/>
            <a:chExt cx="1887239" cy="324305"/>
          </a:xfrm>
        </p:grpSpPr>
        <p:sp>
          <p:nvSpPr>
            <p:cNvPr id="11" name="자유형 23">
              <a:extLst>
                <a:ext uri="{FF2B5EF4-FFF2-40B4-BE49-F238E27FC236}">
                  <a16:creationId xmlns:a16="http://schemas.microsoft.com/office/drawing/2014/main" id="{2AAA0F89-4369-9F48-546A-50EFADD27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5261" y="549459"/>
              <a:ext cx="139808" cy="122360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48C7CCC-ED5D-A257-238D-7AD7CB6CF6B9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10639109" y="548015"/>
              <a:ext cx="141269" cy="12524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5F5F7A9-97F7-D851-2DA5-91CDC10CE4EC}"/>
                </a:ext>
              </a:extLst>
            </p:cNvPr>
            <p:cNvGrpSpPr/>
            <p:nvPr/>
          </p:nvGrpSpPr>
          <p:grpSpPr>
            <a:xfrm>
              <a:off x="11436383" y="448487"/>
              <a:ext cx="324305" cy="324305"/>
              <a:chOff x="11436383" y="456228"/>
              <a:chExt cx="324305" cy="324305"/>
            </a:xfrm>
          </p:grpSpPr>
          <p:sp>
            <p:nvSpPr>
              <p:cNvPr id="14" name="모서리가 둥근 직사각형 31">
                <a:extLst>
                  <a:ext uri="{FF2B5EF4-FFF2-40B4-BE49-F238E27FC236}">
                    <a16:creationId xmlns:a16="http://schemas.microsoft.com/office/drawing/2014/main" id="{734B980F-F295-C5F7-CEC5-1793ED73D10F}"/>
                  </a:ext>
                </a:extLst>
              </p:cNvPr>
              <p:cNvSpPr/>
              <p:nvPr/>
            </p:nvSpPr>
            <p:spPr>
              <a:xfrm>
                <a:off x="11436383" y="456228"/>
                <a:ext cx="324305" cy="324305"/>
              </a:xfrm>
              <a:prstGeom prst="ellipse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6000" rtlCol="0" anchor="ctr"/>
              <a:lstStyle/>
              <a:p>
                <a:pPr>
                  <a:defRPr/>
                </a:pPr>
                <a:endParaRPr lang="en-US" altLang="ko-KR" sz="1050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9DF20EC5-ABAD-F0F5-3B8D-61386042763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504624" y="541309"/>
                <a:ext cx="187822" cy="149408"/>
                <a:chOff x="6124" y="305"/>
                <a:chExt cx="841" cy="669"/>
              </a:xfrm>
              <a:solidFill>
                <a:schemeClr val="bg1"/>
              </a:solidFill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6042FC4-F854-58C1-9E02-184189B17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D1C9505C-B10F-500B-9A70-F3BDF1D195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97F4732-997D-AF2B-A007-66744C1E2460}"/>
                </a:ext>
              </a:extLst>
            </p:cNvPr>
            <p:cNvGrpSpPr/>
            <p:nvPr/>
          </p:nvGrpSpPr>
          <p:grpSpPr>
            <a:xfrm>
              <a:off x="10994418" y="493072"/>
              <a:ext cx="227926" cy="235134"/>
              <a:chOff x="11018587" y="468617"/>
              <a:chExt cx="227926" cy="235134"/>
            </a:xfrm>
          </p:grpSpPr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44B50020-257E-F686-6E82-DFEE24423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8587" y="550633"/>
                <a:ext cx="116026" cy="153118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024D795B-9BA3-F89A-C899-AF44EC9A1252}"/>
                  </a:ext>
                </a:extLst>
              </p:cNvPr>
              <p:cNvSpPr/>
              <p:nvPr/>
            </p:nvSpPr>
            <p:spPr>
              <a:xfrm>
                <a:off x="11101129" y="468617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900" dirty="0">
                    <a:solidFill>
                      <a:prstClr val="white"/>
                    </a:solidFill>
                  </a:rPr>
                  <a:t>5</a:t>
                </a:r>
                <a:endParaRPr lang="ko-KR" altLang="en-US" sz="900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EFC2655-0AFD-FC20-7B21-51B6FDF51864}"/>
                </a:ext>
              </a:extLst>
            </p:cNvPr>
            <p:cNvGrpSpPr/>
            <p:nvPr/>
          </p:nvGrpSpPr>
          <p:grpSpPr>
            <a:xfrm>
              <a:off x="9873449" y="494734"/>
              <a:ext cx="197772" cy="231810"/>
              <a:chOff x="10311599" y="879700"/>
              <a:chExt cx="197772" cy="231810"/>
            </a:xfrm>
          </p:grpSpPr>
          <p:sp>
            <p:nvSpPr>
              <p:cNvPr id="10" name="Freeform 36">
                <a:extLst>
                  <a:ext uri="{FF2B5EF4-FFF2-40B4-BE49-F238E27FC236}">
                    <a16:creationId xmlns:a16="http://schemas.microsoft.com/office/drawing/2014/main" id="{B78A884C-6E79-E6F8-87CF-9A39D12525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11599" y="955306"/>
                <a:ext cx="92872" cy="156204"/>
              </a:xfrm>
              <a:custGeom>
                <a:avLst/>
                <a:gdLst>
                  <a:gd name="T0" fmla="*/ 937 w 1926"/>
                  <a:gd name="T1" fmla="*/ 3639 h 4045"/>
                  <a:gd name="T2" fmla="*/ 893 w 1926"/>
                  <a:gd name="T3" fmla="*/ 3665 h 4045"/>
                  <a:gd name="T4" fmla="*/ 863 w 1926"/>
                  <a:gd name="T5" fmla="*/ 3712 h 4045"/>
                  <a:gd name="T6" fmla="*/ 851 w 1926"/>
                  <a:gd name="T7" fmla="*/ 3772 h 4045"/>
                  <a:gd name="T8" fmla="*/ 863 w 1926"/>
                  <a:gd name="T9" fmla="*/ 3832 h 4045"/>
                  <a:gd name="T10" fmla="*/ 893 w 1926"/>
                  <a:gd name="T11" fmla="*/ 3878 h 4045"/>
                  <a:gd name="T12" fmla="*/ 937 w 1926"/>
                  <a:gd name="T13" fmla="*/ 3905 h 4045"/>
                  <a:gd name="T14" fmla="*/ 988 w 1926"/>
                  <a:gd name="T15" fmla="*/ 3905 h 4045"/>
                  <a:gd name="T16" fmla="*/ 1033 w 1926"/>
                  <a:gd name="T17" fmla="*/ 3878 h 4045"/>
                  <a:gd name="T18" fmla="*/ 1064 w 1926"/>
                  <a:gd name="T19" fmla="*/ 3832 h 4045"/>
                  <a:gd name="T20" fmla="*/ 1075 w 1926"/>
                  <a:gd name="T21" fmla="*/ 3772 h 4045"/>
                  <a:gd name="T22" fmla="*/ 1064 w 1926"/>
                  <a:gd name="T23" fmla="*/ 3712 h 4045"/>
                  <a:gd name="T24" fmla="*/ 1033 w 1926"/>
                  <a:gd name="T25" fmla="*/ 3665 h 4045"/>
                  <a:gd name="T26" fmla="*/ 988 w 1926"/>
                  <a:gd name="T27" fmla="*/ 3639 h 4045"/>
                  <a:gd name="T28" fmla="*/ 156 w 1926"/>
                  <a:gd name="T29" fmla="*/ 434 h 4045"/>
                  <a:gd name="T30" fmla="*/ 1770 w 1926"/>
                  <a:gd name="T31" fmla="*/ 3540 h 4045"/>
                  <a:gd name="T32" fmla="*/ 156 w 1926"/>
                  <a:gd name="T33" fmla="*/ 434 h 4045"/>
                  <a:gd name="T34" fmla="*/ 716 w 1926"/>
                  <a:gd name="T35" fmla="*/ 200 h 4045"/>
                  <a:gd name="T36" fmla="*/ 701 w 1926"/>
                  <a:gd name="T37" fmla="*/ 217 h 4045"/>
                  <a:gd name="T38" fmla="*/ 701 w 1926"/>
                  <a:gd name="T39" fmla="*/ 243 h 4045"/>
                  <a:gd name="T40" fmla="*/ 716 w 1926"/>
                  <a:gd name="T41" fmla="*/ 260 h 4045"/>
                  <a:gd name="T42" fmla="*/ 1199 w 1926"/>
                  <a:gd name="T43" fmla="*/ 262 h 4045"/>
                  <a:gd name="T44" fmla="*/ 1218 w 1926"/>
                  <a:gd name="T45" fmla="*/ 254 h 4045"/>
                  <a:gd name="T46" fmla="*/ 1226 w 1926"/>
                  <a:gd name="T47" fmla="*/ 230 h 4045"/>
                  <a:gd name="T48" fmla="*/ 1218 w 1926"/>
                  <a:gd name="T49" fmla="*/ 207 h 4045"/>
                  <a:gd name="T50" fmla="*/ 1199 w 1926"/>
                  <a:gd name="T51" fmla="*/ 197 h 4045"/>
                  <a:gd name="T52" fmla="*/ 224 w 1926"/>
                  <a:gd name="T53" fmla="*/ 0 h 4045"/>
                  <a:gd name="T54" fmla="*/ 1738 w 1926"/>
                  <a:gd name="T55" fmla="*/ 4 h 4045"/>
                  <a:gd name="T56" fmla="*/ 1805 w 1926"/>
                  <a:gd name="T57" fmla="*/ 31 h 4045"/>
                  <a:gd name="T58" fmla="*/ 1860 w 1926"/>
                  <a:gd name="T59" fmla="*/ 81 h 4045"/>
                  <a:gd name="T60" fmla="*/ 1900 w 1926"/>
                  <a:gd name="T61" fmla="*/ 148 h 4045"/>
                  <a:gd name="T62" fmla="*/ 1923 w 1926"/>
                  <a:gd name="T63" fmla="*/ 229 h 4045"/>
                  <a:gd name="T64" fmla="*/ 1926 w 1926"/>
                  <a:gd name="T65" fmla="*/ 3772 h 4045"/>
                  <a:gd name="T66" fmla="*/ 1915 w 1926"/>
                  <a:gd name="T67" fmla="*/ 3857 h 4045"/>
                  <a:gd name="T68" fmla="*/ 1882 w 1926"/>
                  <a:gd name="T69" fmla="*/ 3932 h 4045"/>
                  <a:gd name="T70" fmla="*/ 1834 w 1926"/>
                  <a:gd name="T71" fmla="*/ 3992 h 4045"/>
                  <a:gd name="T72" fmla="*/ 1773 w 1926"/>
                  <a:gd name="T73" fmla="*/ 4032 h 4045"/>
                  <a:gd name="T74" fmla="*/ 1702 w 1926"/>
                  <a:gd name="T75" fmla="*/ 4045 h 4045"/>
                  <a:gd name="T76" fmla="*/ 188 w 1926"/>
                  <a:gd name="T77" fmla="*/ 4041 h 4045"/>
                  <a:gd name="T78" fmla="*/ 122 w 1926"/>
                  <a:gd name="T79" fmla="*/ 4014 h 4045"/>
                  <a:gd name="T80" fmla="*/ 66 w 1926"/>
                  <a:gd name="T81" fmla="*/ 3964 h 4045"/>
                  <a:gd name="T82" fmla="*/ 25 w 1926"/>
                  <a:gd name="T83" fmla="*/ 3897 h 4045"/>
                  <a:gd name="T84" fmla="*/ 3 w 1926"/>
                  <a:gd name="T85" fmla="*/ 3816 h 4045"/>
                  <a:gd name="T86" fmla="*/ 0 w 1926"/>
                  <a:gd name="T87" fmla="*/ 273 h 4045"/>
                  <a:gd name="T88" fmla="*/ 12 w 1926"/>
                  <a:gd name="T89" fmla="*/ 188 h 4045"/>
                  <a:gd name="T90" fmla="*/ 43 w 1926"/>
                  <a:gd name="T91" fmla="*/ 113 h 4045"/>
                  <a:gd name="T92" fmla="*/ 92 w 1926"/>
                  <a:gd name="T93" fmla="*/ 53 h 4045"/>
                  <a:gd name="T94" fmla="*/ 154 w 1926"/>
                  <a:gd name="T95" fmla="*/ 13 h 4045"/>
                  <a:gd name="T96" fmla="*/ 224 w 1926"/>
                  <a:gd name="T97" fmla="*/ 0 h 4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6" h="4045">
                    <a:moveTo>
                      <a:pt x="963" y="3636"/>
                    </a:moveTo>
                    <a:lnTo>
                      <a:pt x="937" y="3639"/>
                    </a:lnTo>
                    <a:lnTo>
                      <a:pt x="914" y="3649"/>
                    </a:lnTo>
                    <a:lnTo>
                      <a:pt x="893" y="3665"/>
                    </a:lnTo>
                    <a:lnTo>
                      <a:pt x="876" y="3686"/>
                    </a:lnTo>
                    <a:lnTo>
                      <a:pt x="863" y="3712"/>
                    </a:lnTo>
                    <a:lnTo>
                      <a:pt x="854" y="3741"/>
                    </a:lnTo>
                    <a:lnTo>
                      <a:pt x="851" y="3772"/>
                    </a:lnTo>
                    <a:lnTo>
                      <a:pt x="854" y="3804"/>
                    </a:lnTo>
                    <a:lnTo>
                      <a:pt x="863" y="3832"/>
                    </a:lnTo>
                    <a:lnTo>
                      <a:pt x="876" y="3857"/>
                    </a:lnTo>
                    <a:lnTo>
                      <a:pt x="893" y="3878"/>
                    </a:lnTo>
                    <a:lnTo>
                      <a:pt x="914" y="3894"/>
                    </a:lnTo>
                    <a:lnTo>
                      <a:pt x="937" y="3905"/>
                    </a:lnTo>
                    <a:lnTo>
                      <a:pt x="963" y="3909"/>
                    </a:lnTo>
                    <a:lnTo>
                      <a:pt x="988" y="3905"/>
                    </a:lnTo>
                    <a:lnTo>
                      <a:pt x="1013" y="3894"/>
                    </a:lnTo>
                    <a:lnTo>
                      <a:pt x="1033" y="3878"/>
                    </a:lnTo>
                    <a:lnTo>
                      <a:pt x="1051" y="3857"/>
                    </a:lnTo>
                    <a:lnTo>
                      <a:pt x="1064" y="3832"/>
                    </a:lnTo>
                    <a:lnTo>
                      <a:pt x="1072" y="3804"/>
                    </a:lnTo>
                    <a:lnTo>
                      <a:pt x="1075" y="3772"/>
                    </a:lnTo>
                    <a:lnTo>
                      <a:pt x="1072" y="3741"/>
                    </a:lnTo>
                    <a:lnTo>
                      <a:pt x="1064" y="3712"/>
                    </a:lnTo>
                    <a:lnTo>
                      <a:pt x="1051" y="3686"/>
                    </a:lnTo>
                    <a:lnTo>
                      <a:pt x="1033" y="3665"/>
                    </a:lnTo>
                    <a:lnTo>
                      <a:pt x="1013" y="3649"/>
                    </a:lnTo>
                    <a:lnTo>
                      <a:pt x="988" y="3639"/>
                    </a:lnTo>
                    <a:lnTo>
                      <a:pt x="963" y="3636"/>
                    </a:lnTo>
                    <a:close/>
                    <a:moveTo>
                      <a:pt x="156" y="434"/>
                    </a:moveTo>
                    <a:lnTo>
                      <a:pt x="156" y="3540"/>
                    </a:lnTo>
                    <a:lnTo>
                      <a:pt x="1770" y="3540"/>
                    </a:lnTo>
                    <a:lnTo>
                      <a:pt x="1770" y="434"/>
                    </a:lnTo>
                    <a:lnTo>
                      <a:pt x="156" y="434"/>
                    </a:lnTo>
                    <a:close/>
                    <a:moveTo>
                      <a:pt x="727" y="197"/>
                    </a:moveTo>
                    <a:lnTo>
                      <a:pt x="716" y="200"/>
                    </a:lnTo>
                    <a:lnTo>
                      <a:pt x="707" y="207"/>
                    </a:lnTo>
                    <a:lnTo>
                      <a:pt x="701" y="217"/>
                    </a:lnTo>
                    <a:lnTo>
                      <a:pt x="699" y="230"/>
                    </a:lnTo>
                    <a:lnTo>
                      <a:pt x="701" y="243"/>
                    </a:lnTo>
                    <a:lnTo>
                      <a:pt x="707" y="254"/>
                    </a:lnTo>
                    <a:lnTo>
                      <a:pt x="716" y="260"/>
                    </a:lnTo>
                    <a:lnTo>
                      <a:pt x="727" y="262"/>
                    </a:lnTo>
                    <a:lnTo>
                      <a:pt x="1199" y="262"/>
                    </a:lnTo>
                    <a:lnTo>
                      <a:pt x="1210" y="260"/>
                    </a:lnTo>
                    <a:lnTo>
                      <a:pt x="1218" y="254"/>
                    </a:lnTo>
                    <a:lnTo>
                      <a:pt x="1224" y="243"/>
                    </a:lnTo>
                    <a:lnTo>
                      <a:pt x="1226" y="230"/>
                    </a:lnTo>
                    <a:lnTo>
                      <a:pt x="1224" y="217"/>
                    </a:lnTo>
                    <a:lnTo>
                      <a:pt x="1218" y="207"/>
                    </a:lnTo>
                    <a:lnTo>
                      <a:pt x="1210" y="200"/>
                    </a:lnTo>
                    <a:lnTo>
                      <a:pt x="1199" y="197"/>
                    </a:lnTo>
                    <a:lnTo>
                      <a:pt x="727" y="197"/>
                    </a:lnTo>
                    <a:close/>
                    <a:moveTo>
                      <a:pt x="224" y="0"/>
                    </a:moveTo>
                    <a:lnTo>
                      <a:pt x="1702" y="0"/>
                    </a:lnTo>
                    <a:lnTo>
                      <a:pt x="1738" y="4"/>
                    </a:lnTo>
                    <a:lnTo>
                      <a:pt x="1773" y="13"/>
                    </a:lnTo>
                    <a:lnTo>
                      <a:pt x="1805" y="31"/>
                    </a:lnTo>
                    <a:lnTo>
                      <a:pt x="1834" y="53"/>
                    </a:lnTo>
                    <a:lnTo>
                      <a:pt x="1860" y="81"/>
                    </a:lnTo>
                    <a:lnTo>
                      <a:pt x="1882" y="113"/>
                    </a:lnTo>
                    <a:lnTo>
                      <a:pt x="1900" y="148"/>
                    </a:lnTo>
                    <a:lnTo>
                      <a:pt x="1915" y="188"/>
                    </a:lnTo>
                    <a:lnTo>
                      <a:pt x="1923" y="229"/>
                    </a:lnTo>
                    <a:lnTo>
                      <a:pt x="1926" y="273"/>
                    </a:lnTo>
                    <a:lnTo>
                      <a:pt x="1926" y="3772"/>
                    </a:lnTo>
                    <a:lnTo>
                      <a:pt x="1923" y="3816"/>
                    </a:lnTo>
                    <a:lnTo>
                      <a:pt x="1915" y="3857"/>
                    </a:lnTo>
                    <a:lnTo>
                      <a:pt x="1900" y="3897"/>
                    </a:lnTo>
                    <a:lnTo>
                      <a:pt x="1882" y="3932"/>
                    </a:lnTo>
                    <a:lnTo>
                      <a:pt x="1860" y="3964"/>
                    </a:lnTo>
                    <a:lnTo>
                      <a:pt x="1834" y="3992"/>
                    </a:lnTo>
                    <a:lnTo>
                      <a:pt x="1805" y="4014"/>
                    </a:lnTo>
                    <a:lnTo>
                      <a:pt x="1773" y="4032"/>
                    </a:lnTo>
                    <a:lnTo>
                      <a:pt x="1738" y="4041"/>
                    </a:lnTo>
                    <a:lnTo>
                      <a:pt x="1702" y="4045"/>
                    </a:lnTo>
                    <a:lnTo>
                      <a:pt x="224" y="4045"/>
                    </a:lnTo>
                    <a:lnTo>
                      <a:pt x="188" y="4041"/>
                    </a:lnTo>
                    <a:lnTo>
                      <a:pt x="154" y="4032"/>
                    </a:lnTo>
                    <a:lnTo>
                      <a:pt x="122" y="4014"/>
                    </a:lnTo>
                    <a:lnTo>
                      <a:pt x="92" y="3992"/>
                    </a:lnTo>
                    <a:lnTo>
                      <a:pt x="66" y="3964"/>
                    </a:lnTo>
                    <a:lnTo>
                      <a:pt x="43" y="3932"/>
                    </a:lnTo>
                    <a:lnTo>
                      <a:pt x="25" y="3897"/>
                    </a:lnTo>
                    <a:lnTo>
                      <a:pt x="12" y="3857"/>
                    </a:lnTo>
                    <a:lnTo>
                      <a:pt x="3" y="3816"/>
                    </a:lnTo>
                    <a:lnTo>
                      <a:pt x="0" y="3772"/>
                    </a:lnTo>
                    <a:lnTo>
                      <a:pt x="0" y="273"/>
                    </a:lnTo>
                    <a:lnTo>
                      <a:pt x="3" y="229"/>
                    </a:lnTo>
                    <a:lnTo>
                      <a:pt x="12" y="188"/>
                    </a:lnTo>
                    <a:lnTo>
                      <a:pt x="25" y="148"/>
                    </a:lnTo>
                    <a:lnTo>
                      <a:pt x="43" y="113"/>
                    </a:lnTo>
                    <a:lnTo>
                      <a:pt x="66" y="81"/>
                    </a:lnTo>
                    <a:lnTo>
                      <a:pt x="92" y="53"/>
                    </a:lnTo>
                    <a:lnTo>
                      <a:pt x="122" y="31"/>
                    </a:lnTo>
                    <a:lnTo>
                      <a:pt x="154" y="13"/>
                    </a:lnTo>
                    <a:lnTo>
                      <a:pt x="188" y="4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4BA5C060-C7C4-3EC3-B68C-D19AA0026430}"/>
                  </a:ext>
                </a:extLst>
              </p:cNvPr>
              <p:cNvSpPr/>
              <p:nvPr/>
            </p:nvSpPr>
            <p:spPr>
              <a:xfrm>
                <a:off x="10363987" y="879700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500" dirty="0">
                    <a:solidFill>
                      <a:prstClr val="white"/>
                    </a:solidFill>
                  </a:rPr>
                  <a:t>off</a:t>
                </a:r>
                <a:endParaRPr lang="ko-KR" altLang="en-US" sz="500" dirty="0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B7803E23-B1D7-B8BD-2C7A-87FE3F938A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0" b="5977"/>
          <a:stretch/>
        </p:blipFill>
        <p:spPr>
          <a:xfrm>
            <a:off x="1170178" y="1126717"/>
            <a:ext cx="4353993" cy="2244437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59EDB8B3-E658-3B3A-852D-6A01FAE182A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4958" y="1126717"/>
            <a:ext cx="4345419" cy="224443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DE688E0-9819-40C5-4DFF-6CC331DA75D1}"/>
              </a:ext>
            </a:extLst>
          </p:cNvPr>
          <p:cNvSpPr txBox="1"/>
          <p:nvPr/>
        </p:nvSpPr>
        <p:spPr>
          <a:xfrm>
            <a:off x="2185639" y="3438324"/>
            <a:ext cx="23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기본 </a:t>
            </a:r>
            <a:r>
              <a:rPr lang="en-US" altLang="ko-KR" sz="18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: </a:t>
            </a:r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직선으로 달리기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6B9AAD-78AF-E53B-7DE5-8A7E39B703E4}"/>
              </a:ext>
            </a:extLst>
          </p:cNvPr>
          <p:cNvSpPr txBox="1"/>
          <p:nvPr/>
        </p:nvSpPr>
        <p:spPr>
          <a:xfrm>
            <a:off x="7446131" y="3465717"/>
            <a:ext cx="23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위에 장애물 </a:t>
            </a:r>
            <a:r>
              <a:rPr lang="en-US" altLang="ko-KR" sz="18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: </a:t>
            </a:r>
            <a:r>
              <a:rPr lang="ko-KR" altLang="en-US" sz="18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슬라이드</a:t>
            </a:r>
            <a:endParaRPr lang="ko-KR" altLang="en-US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9B9AD7B4-CDB2-5222-F6E8-F60427F04E95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411"/>
          <a:stretch/>
        </p:blipFill>
        <p:spPr>
          <a:xfrm>
            <a:off x="1170177" y="3984577"/>
            <a:ext cx="4353993" cy="199821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5E4A10B-019B-4767-DEE9-CF02D1F48632}"/>
              </a:ext>
            </a:extLst>
          </p:cNvPr>
          <p:cNvSpPr txBox="1"/>
          <p:nvPr/>
        </p:nvSpPr>
        <p:spPr>
          <a:xfrm>
            <a:off x="2394027" y="6075799"/>
            <a:ext cx="190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아래 장애물</a:t>
            </a:r>
            <a:r>
              <a:rPr lang="ko-KR" altLang="en-US" sz="18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 </a:t>
            </a:r>
            <a:r>
              <a:rPr lang="en-US" altLang="ko-KR" sz="18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: </a:t>
            </a:r>
            <a:r>
              <a:rPr lang="ko-KR" altLang="en-US" sz="1800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점프</a:t>
            </a:r>
            <a:endParaRPr lang="ko-KR" altLang="en-US" dirty="0"/>
          </a:p>
        </p:txBody>
      </p:sp>
      <p:sp>
        <p:nvSpPr>
          <p:cNvPr id="35" name="화살표: 왼쪽 34">
            <a:extLst>
              <a:ext uri="{FF2B5EF4-FFF2-40B4-BE49-F238E27FC236}">
                <a16:creationId xmlns:a16="http://schemas.microsoft.com/office/drawing/2014/main" id="{AB19FA62-E0B9-621A-1E6F-46B0187E22BB}"/>
              </a:ext>
            </a:extLst>
          </p:cNvPr>
          <p:cNvSpPr/>
          <p:nvPr/>
        </p:nvSpPr>
        <p:spPr>
          <a:xfrm flipH="1">
            <a:off x="2711134" y="2012100"/>
            <a:ext cx="2553639" cy="812800"/>
          </a:xfrm>
          <a:prstGeom prst="leftArrow">
            <a:avLst>
              <a:gd name="adj1" fmla="val 50000"/>
              <a:gd name="adj2" fmla="val 3648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달리기 애니메이션</a:t>
            </a:r>
            <a:endParaRPr lang="ko-KR" altLang="en-US" dirty="0"/>
          </a:p>
        </p:txBody>
      </p:sp>
      <p:sp>
        <p:nvSpPr>
          <p:cNvPr id="36" name="화살표: 왼쪽 35">
            <a:extLst>
              <a:ext uri="{FF2B5EF4-FFF2-40B4-BE49-F238E27FC236}">
                <a16:creationId xmlns:a16="http://schemas.microsoft.com/office/drawing/2014/main" id="{4C8502EE-B59C-0FE4-9E0F-B72857D8EBFD}"/>
              </a:ext>
            </a:extLst>
          </p:cNvPr>
          <p:cNvSpPr/>
          <p:nvPr/>
        </p:nvSpPr>
        <p:spPr>
          <a:xfrm flipH="1">
            <a:off x="8076515" y="2418500"/>
            <a:ext cx="2553639" cy="812800"/>
          </a:xfrm>
          <a:prstGeom prst="leftArrow">
            <a:avLst>
              <a:gd name="adj1" fmla="val 50000"/>
              <a:gd name="adj2" fmla="val 3648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슬라이드 애니메이션</a:t>
            </a:r>
            <a:endParaRPr lang="ko-KR" altLang="en-US" dirty="0"/>
          </a:p>
        </p:txBody>
      </p:sp>
      <p:sp>
        <p:nvSpPr>
          <p:cNvPr id="37" name="화살표: 왼쪽 36">
            <a:extLst>
              <a:ext uri="{FF2B5EF4-FFF2-40B4-BE49-F238E27FC236}">
                <a16:creationId xmlns:a16="http://schemas.microsoft.com/office/drawing/2014/main" id="{E7E10BBD-AA9D-D38E-AB89-69B1D6608481}"/>
              </a:ext>
            </a:extLst>
          </p:cNvPr>
          <p:cNvSpPr/>
          <p:nvPr/>
        </p:nvSpPr>
        <p:spPr>
          <a:xfrm flipH="1">
            <a:off x="2711134" y="4403091"/>
            <a:ext cx="2553639" cy="812800"/>
          </a:xfrm>
          <a:prstGeom prst="leftArrow">
            <a:avLst>
              <a:gd name="adj1" fmla="val 50000"/>
              <a:gd name="adj2" fmla="val 3648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점프 애니메이션</a:t>
            </a:r>
            <a:endParaRPr lang="ko-KR" altLang="en-US" dirty="0"/>
          </a:p>
        </p:txBody>
      </p:sp>
      <p:pic>
        <p:nvPicPr>
          <p:cNvPr id="45" name="오디오 44">
            <a:hlinkClick r:id="" action="ppaction://media"/>
            <a:extLst>
              <a:ext uri="{FF2B5EF4-FFF2-40B4-BE49-F238E27FC236}">
                <a16:creationId xmlns:a16="http://schemas.microsoft.com/office/drawing/2014/main" id="{46E92FE7-1617-4093-9326-05E38E59AE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315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34"/>
    </mc:Choice>
    <mc:Fallback>
      <p:transition spd="slow" advTm="4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AF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4">
            <a:extLst>
              <a:ext uri="{FF2B5EF4-FFF2-40B4-BE49-F238E27FC236}">
                <a16:creationId xmlns:a16="http://schemas.microsoft.com/office/drawing/2014/main" id="{EEB1D5F2-7800-ADED-3722-C1B26E5381FA}"/>
              </a:ext>
            </a:extLst>
          </p:cNvPr>
          <p:cNvSpPr/>
          <p:nvPr/>
        </p:nvSpPr>
        <p:spPr>
          <a:xfrm>
            <a:off x="241441" y="261791"/>
            <a:ext cx="11709121" cy="6334421"/>
          </a:xfrm>
          <a:prstGeom prst="roundRect">
            <a:avLst>
              <a:gd name="adj" fmla="val 365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92100" dist="1130300" dir="5400000" sx="85000" sy="85000" algn="t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defRPr/>
            </a:pPr>
            <a:endParaRPr lang="ko-KR" altLang="en-US" sz="1100" dirty="0">
              <a:solidFill>
                <a:srgbClr val="5C5960"/>
              </a:solidFill>
            </a:endParaRPr>
          </a:p>
        </p:txBody>
      </p:sp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9F6AD7F5-C530-566C-33ED-F1F6D3691771}"/>
              </a:ext>
            </a:extLst>
          </p:cNvPr>
          <p:cNvSpPr/>
          <p:nvPr/>
        </p:nvSpPr>
        <p:spPr>
          <a:xfrm flipH="1">
            <a:off x="241437" y="259327"/>
            <a:ext cx="11709121" cy="687482"/>
          </a:xfrm>
          <a:prstGeom prst="round2SameRect">
            <a:avLst>
              <a:gd name="adj1" fmla="val 32118"/>
              <a:gd name="adj2" fmla="val 0"/>
            </a:avLst>
          </a:prstGeom>
          <a:solidFill>
            <a:srgbClr val="5C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108000" rtlCol="0" anchor="ctr"/>
          <a:lstStyle/>
          <a:p>
            <a:pPr algn="ctr" latinLnBrk="0">
              <a:defRPr/>
            </a:pP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종료 전 스코어 합산 결과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46522E-E463-AACE-A0FE-D81464A160CE}"/>
              </a:ext>
            </a:extLst>
          </p:cNvPr>
          <p:cNvGrpSpPr/>
          <p:nvPr/>
        </p:nvGrpSpPr>
        <p:grpSpPr>
          <a:xfrm>
            <a:off x="266402" y="418114"/>
            <a:ext cx="516135" cy="414529"/>
            <a:chOff x="266402" y="465739"/>
            <a:chExt cx="516135" cy="41452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8CB7A9A-F874-91ED-A485-8F7275A1381C}"/>
                </a:ext>
              </a:extLst>
            </p:cNvPr>
            <p:cNvGrpSpPr/>
            <p:nvPr/>
          </p:nvGrpSpPr>
          <p:grpSpPr>
            <a:xfrm>
              <a:off x="395004" y="465739"/>
              <a:ext cx="265151" cy="265151"/>
              <a:chOff x="1593332" y="2172798"/>
              <a:chExt cx="1083168" cy="108316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1A09BA94-8816-BF9E-4FFA-B33586AEC75B}"/>
                  </a:ext>
                </a:extLst>
              </p:cNvPr>
              <p:cNvSpPr/>
              <p:nvPr/>
            </p:nvSpPr>
            <p:spPr>
              <a:xfrm>
                <a:off x="1593332" y="2172798"/>
                <a:ext cx="1083168" cy="1083168"/>
              </a:xfrm>
              <a:prstGeom prst="ellipse">
                <a:avLst/>
              </a:prstGeom>
              <a:solidFill>
                <a:srgbClr val="FEAF5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F79E4536-AD29-B732-43DB-84042BF418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1655" y="2321121"/>
                <a:ext cx="786521" cy="786521"/>
              </a:xfrm>
              <a:prstGeom prst="rect">
                <a:avLst/>
              </a:prstGeom>
              <a:noFill/>
            </p:spPr>
          </p:pic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A6E8F15-717E-BF01-5398-E4DC13286E6E}"/>
                </a:ext>
              </a:extLst>
            </p:cNvPr>
            <p:cNvSpPr/>
            <p:nvPr/>
          </p:nvSpPr>
          <p:spPr>
            <a:xfrm>
              <a:off x="266402" y="726380"/>
              <a:ext cx="51613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400" b="1" dirty="0">
                  <a:solidFill>
                    <a:prstClr val="white"/>
                  </a:solidFill>
                </a:rPr>
                <a:t>seok830621</a:t>
              </a:r>
              <a:endParaRPr lang="ko-KR" altLang="en-US" sz="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CEAA4BF-0BD1-4A89-0F45-DB3A9142931E}"/>
              </a:ext>
            </a:extLst>
          </p:cNvPr>
          <p:cNvGrpSpPr/>
          <p:nvPr/>
        </p:nvGrpSpPr>
        <p:grpSpPr>
          <a:xfrm>
            <a:off x="9873449" y="448487"/>
            <a:ext cx="1887239" cy="324305"/>
            <a:chOff x="9873449" y="448487"/>
            <a:chExt cx="1887239" cy="324305"/>
          </a:xfrm>
        </p:grpSpPr>
        <p:sp>
          <p:nvSpPr>
            <p:cNvPr id="11" name="자유형 23">
              <a:extLst>
                <a:ext uri="{FF2B5EF4-FFF2-40B4-BE49-F238E27FC236}">
                  <a16:creationId xmlns:a16="http://schemas.microsoft.com/office/drawing/2014/main" id="{2AAA0F89-4369-9F48-546A-50EFADD27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5261" y="549459"/>
              <a:ext cx="139808" cy="122360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48C7CCC-ED5D-A257-238D-7AD7CB6CF6B9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10639109" y="548015"/>
              <a:ext cx="141269" cy="12524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5F5F7A9-97F7-D851-2DA5-91CDC10CE4EC}"/>
                </a:ext>
              </a:extLst>
            </p:cNvPr>
            <p:cNvGrpSpPr/>
            <p:nvPr/>
          </p:nvGrpSpPr>
          <p:grpSpPr>
            <a:xfrm>
              <a:off x="11436383" y="448487"/>
              <a:ext cx="324305" cy="324305"/>
              <a:chOff x="11436383" y="456228"/>
              <a:chExt cx="324305" cy="324305"/>
            </a:xfrm>
          </p:grpSpPr>
          <p:sp>
            <p:nvSpPr>
              <p:cNvPr id="14" name="모서리가 둥근 직사각형 31">
                <a:extLst>
                  <a:ext uri="{FF2B5EF4-FFF2-40B4-BE49-F238E27FC236}">
                    <a16:creationId xmlns:a16="http://schemas.microsoft.com/office/drawing/2014/main" id="{734B980F-F295-C5F7-CEC5-1793ED73D10F}"/>
                  </a:ext>
                </a:extLst>
              </p:cNvPr>
              <p:cNvSpPr/>
              <p:nvPr/>
            </p:nvSpPr>
            <p:spPr>
              <a:xfrm>
                <a:off x="11436383" y="456228"/>
                <a:ext cx="324305" cy="324305"/>
              </a:xfrm>
              <a:prstGeom prst="ellipse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6000" rtlCol="0" anchor="ctr"/>
              <a:lstStyle/>
              <a:p>
                <a:pPr>
                  <a:defRPr/>
                </a:pPr>
                <a:endParaRPr lang="en-US" altLang="ko-KR" sz="1050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9DF20EC5-ABAD-F0F5-3B8D-61386042763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504624" y="541309"/>
                <a:ext cx="187822" cy="149408"/>
                <a:chOff x="6124" y="305"/>
                <a:chExt cx="841" cy="669"/>
              </a:xfrm>
              <a:solidFill>
                <a:schemeClr val="bg1"/>
              </a:solidFill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6042FC4-F854-58C1-9E02-184189B17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D1C9505C-B10F-500B-9A70-F3BDF1D195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97F4732-997D-AF2B-A007-66744C1E2460}"/>
                </a:ext>
              </a:extLst>
            </p:cNvPr>
            <p:cNvGrpSpPr/>
            <p:nvPr/>
          </p:nvGrpSpPr>
          <p:grpSpPr>
            <a:xfrm>
              <a:off x="10994418" y="493072"/>
              <a:ext cx="227926" cy="235134"/>
              <a:chOff x="11018587" y="468617"/>
              <a:chExt cx="227926" cy="235134"/>
            </a:xfrm>
          </p:grpSpPr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44B50020-257E-F686-6E82-DFEE24423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8587" y="550633"/>
                <a:ext cx="116026" cy="153118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024D795B-9BA3-F89A-C899-AF44EC9A1252}"/>
                  </a:ext>
                </a:extLst>
              </p:cNvPr>
              <p:cNvSpPr/>
              <p:nvPr/>
            </p:nvSpPr>
            <p:spPr>
              <a:xfrm>
                <a:off x="11101129" y="468617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900" dirty="0">
                    <a:solidFill>
                      <a:prstClr val="white"/>
                    </a:solidFill>
                  </a:rPr>
                  <a:t>5</a:t>
                </a:r>
                <a:endParaRPr lang="ko-KR" altLang="en-US" sz="900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EFC2655-0AFD-FC20-7B21-51B6FDF51864}"/>
                </a:ext>
              </a:extLst>
            </p:cNvPr>
            <p:cNvGrpSpPr/>
            <p:nvPr/>
          </p:nvGrpSpPr>
          <p:grpSpPr>
            <a:xfrm>
              <a:off x="9873449" y="494734"/>
              <a:ext cx="197772" cy="231810"/>
              <a:chOff x="10311599" y="879700"/>
              <a:chExt cx="197772" cy="231810"/>
            </a:xfrm>
          </p:grpSpPr>
          <p:sp>
            <p:nvSpPr>
              <p:cNvPr id="10" name="Freeform 36">
                <a:extLst>
                  <a:ext uri="{FF2B5EF4-FFF2-40B4-BE49-F238E27FC236}">
                    <a16:creationId xmlns:a16="http://schemas.microsoft.com/office/drawing/2014/main" id="{B78A884C-6E79-E6F8-87CF-9A39D12525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11599" y="955306"/>
                <a:ext cx="92872" cy="156204"/>
              </a:xfrm>
              <a:custGeom>
                <a:avLst/>
                <a:gdLst>
                  <a:gd name="T0" fmla="*/ 937 w 1926"/>
                  <a:gd name="T1" fmla="*/ 3639 h 4045"/>
                  <a:gd name="T2" fmla="*/ 893 w 1926"/>
                  <a:gd name="T3" fmla="*/ 3665 h 4045"/>
                  <a:gd name="T4" fmla="*/ 863 w 1926"/>
                  <a:gd name="T5" fmla="*/ 3712 h 4045"/>
                  <a:gd name="T6" fmla="*/ 851 w 1926"/>
                  <a:gd name="T7" fmla="*/ 3772 h 4045"/>
                  <a:gd name="T8" fmla="*/ 863 w 1926"/>
                  <a:gd name="T9" fmla="*/ 3832 h 4045"/>
                  <a:gd name="T10" fmla="*/ 893 w 1926"/>
                  <a:gd name="T11" fmla="*/ 3878 h 4045"/>
                  <a:gd name="T12" fmla="*/ 937 w 1926"/>
                  <a:gd name="T13" fmla="*/ 3905 h 4045"/>
                  <a:gd name="T14" fmla="*/ 988 w 1926"/>
                  <a:gd name="T15" fmla="*/ 3905 h 4045"/>
                  <a:gd name="T16" fmla="*/ 1033 w 1926"/>
                  <a:gd name="T17" fmla="*/ 3878 h 4045"/>
                  <a:gd name="T18" fmla="*/ 1064 w 1926"/>
                  <a:gd name="T19" fmla="*/ 3832 h 4045"/>
                  <a:gd name="T20" fmla="*/ 1075 w 1926"/>
                  <a:gd name="T21" fmla="*/ 3772 h 4045"/>
                  <a:gd name="T22" fmla="*/ 1064 w 1926"/>
                  <a:gd name="T23" fmla="*/ 3712 h 4045"/>
                  <a:gd name="T24" fmla="*/ 1033 w 1926"/>
                  <a:gd name="T25" fmla="*/ 3665 h 4045"/>
                  <a:gd name="T26" fmla="*/ 988 w 1926"/>
                  <a:gd name="T27" fmla="*/ 3639 h 4045"/>
                  <a:gd name="T28" fmla="*/ 156 w 1926"/>
                  <a:gd name="T29" fmla="*/ 434 h 4045"/>
                  <a:gd name="T30" fmla="*/ 1770 w 1926"/>
                  <a:gd name="T31" fmla="*/ 3540 h 4045"/>
                  <a:gd name="T32" fmla="*/ 156 w 1926"/>
                  <a:gd name="T33" fmla="*/ 434 h 4045"/>
                  <a:gd name="T34" fmla="*/ 716 w 1926"/>
                  <a:gd name="T35" fmla="*/ 200 h 4045"/>
                  <a:gd name="T36" fmla="*/ 701 w 1926"/>
                  <a:gd name="T37" fmla="*/ 217 h 4045"/>
                  <a:gd name="T38" fmla="*/ 701 w 1926"/>
                  <a:gd name="T39" fmla="*/ 243 h 4045"/>
                  <a:gd name="T40" fmla="*/ 716 w 1926"/>
                  <a:gd name="T41" fmla="*/ 260 h 4045"/>
                  <a:gd name="T42" fmla="*/ 1199 w 1926"/>
                  <a:gd name="T43" fmla="*/ 262 h 4045"/>
                  <a:gd name="T44" fmla="*/ 1218 w 1926"/>
                  <a:gd name="T45" fmla="*/ 254 h 4045"/>
                  <a:gd name="T46" fmla="*/ 1226 w 1926"/>
                  <a:gd name="T47" fmla="*/ 230 h 4045"/>
                  <a:gd name="T48" fmla="*/ 1218 w 1926"/>
                  <a:gd name="T49" fmla="*/ 207 h 4045"/>
                  <a:gd name="T50" fmla="*/ 1199 w 1926"/>
                  <a:gd name="T51" fmla="*/ 197 h 4045"/>
                  <a:gd name="T52" fmla="*/ 224 w 1926"/>
                  <a:gd name="T53" fmla="*/ 0 h 4045"/>
                  <a:gd name="T54" fmla="*/ 1738 w 1926"/>
                  <a:gd name="T55" fmla="*/ 4 h 4045"/>
                  <a:gd name="T56" fmla="*/ 1805 w 1926"/>
                  <a:gd name="T57" fmla="*/ 31 h 4045"/>
                  <a:gd name="T58" fmla="*/ 1860 w 1926"/>
                  <a:gd name="T59" fmla="*/ 81 h 4045"/>
                  <a:gd name="T60" fmla="*/ 1900 w 1926"/>
                  <a:gd name="T61" fmla="*/ 148 h 4045"/>
                  <a:gd name="T62" fmla="*/ 1923 w 1926"/>
                  <a:gd name="T63" fmla="*/ 229 h 4045"/>
                  <a:gd name="T64" fmla="*/ 1926 w 1926"/>
                  <a:gd name="T65" fmla="*/ 3772 h 4045"/>
                  <a:gd name="T66" fmla="*/ 1915 w 1926"/>
                  <a:gd name="T67" fmla="*/ 3857 h 4045"/>
                  <a:gd name="T68" fmla="*/ 1882 w 1926"/>
                  <a:gd name="T69" fmla="*/ 3932 h 4045"/>
                  <a:gd name="T70" fmla="*/ 1834 w 1926"/>
                  <a:gd name="T71" fmla="*/ 3992 h 4045"/>
                  <a:gd name="T72" fmla="*/ 1773 w 1926"/>
                  <a:gd name="T73" fmla="*/ 4032 h 4045"/>
                  <a:gd name="T74" fmla="*/ 1702 w 1926"/>
                  <a:gd name="T75" fmla="*/ 4045 h 4045"/>
                  <a:gd name="T76" fmla="*/ 188 w 1926"/>
                  <a:gd name="T77" fmla="*/ 4041 h 4045"/>
                  <a:gd name="T78" fmla="*/ 122 w 1926"/>
                  <a:gd name="T79" fmla="*/ 4014 h 4045"/>
                  <a:gd name="T80" fmla="*/ 66 w 1926"/>
                  <a:gd name="T81" fmla="*/ 3964 h 4045"/>
                  <a:gd name="T82" fmla="*/ 25 w 1926"/>
                  <a:gd name="T83" fmla="*/ 3897 h 4045"/>
                  <a:gd name="T84" fmla="*/ 3 w 1926"/>
                  <a:gd name="T85" fmla="*/ 3816 h 4045"/>
                  <a:gd name="T86" fmla="*/ 0 w 1926"/>
                  <a:gd name="T87" fmla="*/ 273 h 4045"/>
                  <a:gd name="T88" fmla="*/ 12 w 1926"/>
                  <a:gd name="T89" fmla="*/ 188 h 4045"/>
                  <a:gd name="T90" fmla="*/ 43 w 1926"/>
                  <a:gd name="T91" fmla="*/ 113 h 4045"/>
                  <a:gd name="T92" fmla="*/ 92 w 1926"/>
                  <a:gd name="T93" fmla="*/ 53 h 4045"/>
                  <a:gd name="T94" fmla="*/ 154 w 1926"/>
                  <a:gd name="T95" fmla="*/ 13 h 4045"/>
                  <a:gd name="T96" fmla="*/ 224 w 1926"/>
                  <a:gd name="T97" fmla="*/ 0 h 4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6" h="4045">
                    <a:moveTo>
                      <a:pt x="963" y="3636"/>
                    </a:moveTo>
                    <a:lnTo>
                      <a:pt x="937" y="3639"/>
                    </a:lnTo>
                    <a:lnTo>
                      <a:pt x="914" y="3649"/>
                    </a:lnTo>
                    <a:lnTo>
                      <a:pt x="893" y="3665"/>
                    </a:lnTo>
                    <a:lnTo>
                      <a:pt x="876" y="3686"/>
                    </a:lnTo>
                    <a:lnTo>
                      <a:pt x="863" y="3712"/>
                    </a:lnTo>
                    <a:lnTo>
                      <a:pt x="854" y="3741"/>
                    </a:lnTo>
                    <a:lnTo>
                      <a:pt x="851" y="3772"/>
                    </a:lnTo>
                    <a:lnTo>
                      <a:pt x="854" y="3804"/>
                    </a:lnTo>
                    <a:lnTo>
                      <a:pt x="863" y="3832"/>
                    </a:lnTo>
                    <a:lnTo>
                      <a:pt x="876" y="3857"/>
                    </a:lnTo>
                    <a:lnTo>
                      <a:pt x="893" y="3878"/>
                    </a:lnTo>
                    <a:lnTo>
                      <a:pt x="914" y="3894"/>
                    </a:lnTo>
                    <a:lnTo>
                      <a:pt x="937" y="3905"/>
                    </a:lnTo>
                    <a:lnTo>
                      <a:pt x="963" y="3909"/>
                    </a:lnTo>
                    <a:lnTo>
                      <a:pt x="988" y="3905"/>
                    </a:lnTo>
                    <a:lnTo>
                      <a:pt x="1013" y="3894"/>
                    </a:lnTo>
                    <a:lnTo>
                      <a:pt x="1033" y="3878"/>
                    </a:lnTo>
                    <a:lnTo>
                      <a:pt x="1051" y="3857"/>
                    </a:lnTo>
                    <a:lnTo>
                      <a:pt x="1064" y="3832"/>
                    </a:lnTo>
                    <a:lnTo>
                      <a:pt x="1072" y="3804"/>
                    </a:lnTo>
                    <a:lnTo>
                      <a:pt x="1075" y="3772"/>
                    </a:lnTo>
                    <a:lnTo>
                      <a:pt x="1072" y="3741"/>
                    </a:lnTo>
                    <a:lnTo>
                      <a:pt x="1064" y="3712"/>
                    </a:lnTo>
                    <a:lnTo>
                      <a:pt x="1051" y="3686"/>
                    </a:lnTo>
                    <a:lnTo>
                      <a:pt x="1033" y="3665"/>
                    </a:lnTo>
                    <a:lnTo>
                      <a:pt x="1013" y="3649"/>
                    </a:lnTo>
                    <a:lnTo>
                      <a:pt x="988" y="3639"/>
                    </a:lnTo>
                    <a:lnTo>
                      <a:pt x="963" y="3636"/>
                    </a:lnTo>
                    <a:close/>
                    <a:moveTo>
                      <a:pt x="156" y="434"/>
                    </a:moveTo>
                    <a:lnTo>
                      <a:pt x="156" y="3540"/>
                    </a:lnTo>
                    <a:lnTo>
                      <a:pt x="1770" y="3540"/>
                    </a:lnTo>
                    <a:lnTo>
                      <a:pt x="1770" y="434"/>
                    </a:lnTo>
                    <a:lnTo>
                      <a:pt x="156" y="434"/>
                    </a:lnTo>
                    <a:close/>
                    <a:moveTo>
                      <a:pt x="727" y="197"/>
                    </a:moveTo>
                    <a:lnTo>
                      <a:pt x="716" y="200"/>
                    </a:lnTo>
                    <a:lnTo>
                      <a:pt x="707" y="207"/>
                    </a:lnTo>
                    <a:lnTo>
                      <a:pt x="701" y="217"/>
                    </a:lnTo>
                    <a:lnTo>
                      <a:pt x="699" y="230"/>
                    </a:lnTo>
                    <a:lnTo>
                      <a:pt x="701" y="243"/>
                    </a:lnTo>
                    <a:lnTo>
                      <a:pt x="707" y="254"/>
                    </a:lnTo>
                    <a:lnTo>
                      <a:pt x="716" y="260"/>
                    </a:lnTo>
                    <a:lnTo>
                      <a:pt x="727" y="262"/>
                    </a:lnTo>
                    <a:lnTo>
                      <a:pt x="1199" y="262"/>
                    </a:lnTo>
                    <a:lnTo>
                      <a:pt x="1210" y="260"/>
                    </a:lnTo>
                    <a:lnTo>
                      <a:pt x="1218" y="254"/>
                    </a:lnTo>
                    <a:lnTo>
                      <a:pt x="1224" y="243"/>
                    </a:lnTo>
                    <a:lnTo>
                      <a:pt x="1226" y="230"/>
                    </a:lnTo>
                    <a:lnTo>
                      <a:pt x="1224" y="217"/>
                    </a:lnTo>
                    <a:lnTo>
                      <a:pt x="1218" y="207"/>
                    </a:lnTo>
                    <a:lnTo>
                      <a:pt x="1210" y="200"/>
                    </a:lnTo>
                    <a:lnTo>
                      <a:pt x="1199" y="197"/>
                    </a:lnTo>
                    <a:lnTo>
                      <a:pt x="727" y="197"/>
                    </a:lnTo>
                    <a:close/>
                    <a:moveTo>
                      <a:pt x="224" y="0"/>
                    </a:moveTo>
                    <a:lnTo>
                      <a:pt x="1702" y="0"/>
                    </a:lnTo>
                    <a:lnTo>
                      <a:pt x="1738" y="4"/>
                    </a:lnTo>
                    <a:lnTo>
                      <a:pt x="1773" y="13"/>
                    </a:lnTo>
                    <a:lnTo>
                      <a:pt x="1805" y="31"/>
                    </a:lnTo>
                    <a:lnTo>
                      <a:pt x="1834" y="53"/>
                    </a:lnTo>
                    <a:lnTo>
                      <a:pt x="1860" y="81"/>
                    </a:lnTo>
                    <a:lnTo>
                      <a:pt x="1882" y="113"/>
                    </a:lnTo>
                    <a:lnTo>
                      <a:pt x="1900" y="148"/>
                    </a:lnTo>
                    <a:lnTo>
                      <a:pt x="1915" y="188"/>
                    </a:lnTo>
                    <a:lnTo>
                      <a:pt x="1923" y="229"/>
                    </a:lnTo>
                    <a:lnTo>
                      <a:pt x="1926" y="273"/>
                    </a:lnTo>
                    <a:lnTo>
                      <a:pt x="1926" y="3772"/>
                    </a:lnTo>
                    <a:lnTo>
                      <a:pt x="1923" y="3816"/>
                    </a:lnTo>
                    <a:lnTo>
                      <a:pt x="1915" y="3857"/>
                    </a:lnTo>
                    <a:lnTo>
                      <a:pt x="1900" y="3897"/>
                    </a:lnTo>
                    <a:lnTo>
                      <a:pt x="1882" y="3932"/>
                    </a:lnTo>
                    <a:lnTo>
                      <a:pt x="1860" y="3964"/>
                    </a:lnTo>
                    <a:lnTo>
                      <a:pt x="1834" y="3992"/>
                    </a:lnTo>
                    <a:lnTo>
                      <a:pt x="1805" y="4014"/>
                    </a:lnTo>
                    <a:lnTo>
                      <a:pt x="1773" y="4032"/>
                    </a:lnTo>
                    <a:lnTo>
                      <a:pt x="1738" y="4041"/>
                    </a:lnTo>
                    <a:lnTo>
                      <a:pt x="1702" y="4045"/>
                    </a:lnTo>
                    <a:lnTo>
                      <a:pt x="224" y="4045"/>
                    </a:lnTo>
                    <a:lnTo>
                      <a:pt x="188" y="4041"/>
                    </a:lnTo>
                    <a:lnTo>
                      <a:pt x="154" y="4032"/>
                    </a:lnTo>
                    <a:lnTo>
                      <a:pt x="122" y="4014"/>
                    </a:lnTo>
                    <a:lnTo>
                      <a:pt x="92" y="3992"/>
                    </a:lnTo>
                    <a:lnTo>
                      <a:pt x="66" y="3964"/>
                    </a:lnTo>
                    <a:lnTo>
                      <a:pt x="43" y="3932"/>
                    </a:lnTo>
                    <a:lnTo>
                      <a:pt x="25" y="3897"/>
                    </a:lnTo>
                    <a:lnTo>
                      <a:pt x="12" y="3857"/>
                    </a:lnTo>
                    <a:lnTo>
                      <a:pt x="3" y="3816"/>
                    </a:lnTo>
                    <a:lnTo>
                      <a:pt x="0" y="3772"/>
                    </a:lnTo>
                    <a:lnTo>
                      <a:pt x="0" y="273"/>
                    </a:lnTo>
                    <a:lnTo>
                      <a:pt x="3" y="229"/>
                    </a:lnTo>
                    <a:lnTo>
                      <a:pt x="12" y="188"/>
                    </a:lnTo>
                    <a:lnTo>
                      <a:pt x="25" y="148"/>
                    </a:lnTo>
                    <a:lnTo>
                      <a:pt x="43" y="113"/>
                    </a:lnTo>
                    <a:lnTo>
                      <a:pt x="66" y="81"/>
                    </a:lnTo>
                    <a:lnTo>
                      <a:pt x="92" y="53"/>
                    </a:lnTo>
                    <a:lnTo>
                      <a:pt x="122" y="31"/>
                    </a:lnTo>
                    <a:lnTo>
                      <a:pt x="154" y="13"/>
                    </a:lnTo>
                    <a:lnTo>
                      <a:pt x="188" y="4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4BA5C060-C7C4-3EC3-B68C-D19AA0026430}"/>
                  </a:ext>
                </a:extLst>
              </p:cNvPr>
              <p:cNvSpPr/>
              <p:nvPr/>
            </p:nvSpPr>
            <p:spPr>
              <a:xfrm>
                <a:off x="10363987" y="879700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500" dirty="0">
                    <a:solidFill>
                      <a:prstClr val="white"/>
                    </a:solidFill>
                  </a:rPr>
                  <a:t>off</a:t>
                </a:r>
                <a:endParaRPr lang="ko-KR" altLang="en-US" sz="500" dirty="0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1EC79E87-3651-246B-E94F-E66DAB3CBE8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211" y="1334660"/>
            <a:ext cx="7924800" cy="4953000"/>
          </a:xfrm>
          <a:prstGeom prst="rect">
            <a:avLst/>
          </a:prstGeom>
        </p:spPr>
      </p:pic>
      <p:sp>
        <p:nvSpPr>
          <p:cNvPr id="28" name="화살표: 왼쪽 27">
            <a:extLst>
              <a:ext uri="{FF2B5EF4-FFF2-40B4-BE49-F238E27FC236}">
                <a16:creationId xmlns:a16="http://schemas.microsoft.com/office/drawing/2014/main" id="{77EAC6B9-3067-4B2C-F899-C3F7CB747936}"/>
              </a:ext>
            </a:extLst>
          </p:cNvPr>
          <p:cNvSpPr/>
          <p:nvPr/>
        </p:nvSpPr>
        <p:spPr>
          <a:xfrm>
            <a:off x="7480301" y="2616200"/>
            <a:ext cx="2273300" cy="812800"/>
          </a:xfrm>
          <a:prstGeom prst="leftArrow">
            <a:avLst>
              <a:gd name="adj1" fmla="val 50000"/>
              <a:gd name="adj2" fmla="val 3648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최종 스코어</a:t>
            </a:r>
            <a:endParaRPr lang="ko-KR" altLang="en-US" dirty="0"/>
          </a:p>
        </p:txBody>
      </p:sp>
      <p:sp>
        <p:nvSpPr>
          <p:cNvPr id="30" name="설명선: 왼쪽 화살표 29">
            <a:extLst>
              <a:ext uri="{FF2B5EF4-FFF2-40B4-BE49-F238E27FC236}">
                <a16:creationId xmlns:a16="http://schemas.microsoft.com/office/drawing/2014/main" id="{EA25E656-C872-86BE-9BBB-0724FDDE7052}"/>
              </a:ext>
            </a:extLst>
          </p:cNvPr>
          <p:cNvSpPr/>
          <p:nvPr/>
        </p:nvSpPr>
        <p:spPr>
          <a:xfrm>
            <a:off x="7265338" y="5027168"/>
            <a:ext cx="3019923" cy="1336098"/>
          </a:xfrm>
          <a:prstGeom prst="leftArrowCallout">
            <a:avLst>
              <a:gd name="adj1" fmla="val 16597"/>
              <a:gd name="adj2" fmla="val 22479"/>
              <a:gd name="adj3" fmla="val 24160"/>
              <a:gd name="adj4" fmla="val 82408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일정 점수 달성 시</a:t>
            </a:r>
            <a:endParaRPr lang="en-US" altLang="ko-KR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다음 스테이지로 이동</a:t>
            </a:r>
            <a:endParaRPr lang="en-US" altLang="ko-KR" dirty="0"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sp>
        <p:nvSpPr>
          <p:cNvPr id="32" name="화살표: 왼쪽 31">
            <a:extLst>
              <a:ext uri="{FF2B5EF4-FFF2-40B4-BE49-F238E27FC236}">
                <a16:creationId xmlns:a16="http://schemas.microsoft.com/office/drawing/2014/main" id="{C289009B-319A-D681-A12C-90FAC71867F4}"/>
              </a:ext>
            </a:extLst>
          </p:cNvPr>
          <p:cNvSpPr/>
          <p:nvPr/>
        </p:nvSpPr>
        <p:spPr>
          <a:xfrm flipH="1">
            <a:off x="2438399" y="3238500"/>
            <a:ext cx="2553639" cy="812800"/>
          </a:xfrm>
          <a:prstGeom prst="leftArrow">
            <a:avLst>
              <a:gd name="adj1" fmla="val 50000"/>
              <a:gd name="adj2" fmla="val 3648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210 청춘시대 L" panose="02020603020101020101" pitchFamily="18" charset="-127"/>
                <a:ea typeface="210 청춘시대 L" panose="02020603020101020101" pitchFamily="18" charset="-127"/>
              </a:rPr>
              <a:t>최종 쿠폰 수</a:t>
            </a:r>
            <a:endParaRPr lang="ko-KR" altLang="en-US" dirty="0"/>
          </a:p>
        </p:txBody>
      </p:sp>
      <p:pic>
        <p:nvPicPr>
          <p:cNvPr id="40" name="오디오 39">
            <a:hlinkClick r:id="" action="ppaction://media"/>
            <a:extLst>
              <a:ext uri="{FF2B5EF4-FFF2-40B4-BE49-F238E27FC236}">
                <a16:creationId xmlns:a16="http://schemas.microsoft.com/office/drawing/2014/main" id="{EE4372D8-464A-4752-FAB4-9CF17CB935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63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94"/>
    </mc:Choice>
    <mc:Fallback>
      <p:transition spd="slow" advTm="6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AF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4">
            <a:extLst>
              <a:ext uri="{FF2B5EF4-FFF2-40B4-BE49-F238E27FC236}">
                <a16:creationId xmlns:a16="http://schemas.microsoft.com/office/drawing/2014/main" id="{EEB1D5F2-7800-ADED-3722-C1B26E5381FA}"/>
              </a:ext>
            </a:extLst>
          </p:cNvPr>
          <p:cNvSpPr/>
          <p:nvPr/>
        </p:nvSpPr>
        <p:spPr>
          <a:xfrm>
            <a:off x="241441" y="261791"/>
            <a:ext cx="11709121" cy="6334421"/>
          </a:xfrm>
          <a:prstGeom prst="roundRect">
            <a:avLst>
              <a:gd name="adj" fmla="val 365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92100" dist="1130300" dir="5400000" sx="85000" sy="85000" algn="t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defRPr/>
            </a:pPr>
            <a:endParaRPr lang="ko-KR" altLang="en-US" sz="1100" dirty="0">
              <a:solidFill>
                <a:srgbClr val="5C5960"/>
              </a:solidFill>
            </a:endParaRPr>
          </a:p>
        </p:txBody>
      </p:sp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9F6AD7F5-C530-566C-33ED-F1F6D3691771}"/>
              </a:ext>
            </a:extLst>
          </p:cNvPr>
          <p:cNvSpPr/>
          <p:nvPr/>
        </p:nvSpPr>
        <p:spPr>
          <a:xfrm flipH="1">
            <a:off x="241437" y="259327"/>
            <a:ext cx="11709121" cy="687482"/>
          </a:xfrm>
          <a:prstGeom prst="round2SameRect">
            <a:avLst>
              <a:gd name="adj1" fmla="val 32118"/>
              <a:gd name="adj2" fmla="val 0"/>
            </a:avLst>
          </a:prstGeom>
          <a:solidFill>
            <a:srgbClr val="5C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108000" rtlCol="0" anchor="ctr"/>
          <a:lstStyle/>
          <a:p>
            <a:pPr algn="ctr" latinLnBrk="0">
              <a:defRPr/>
            </a:pP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개발 범위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46522E-E463-AACE-A0FE-D81464A160CE}"/>
              </a:ext>
            </a:extLst>
          </p:cNvPr>
          <p:cNvGrpSpPr/>
          <p:nvPr/>
        </p:nvGrpSpPr>
        <p:grpSpPr>
          <a:xfrm>
            <a:off x="266402" y="418114"/>
            <a:ext cx="516135" cy="414529"/>
            <a:chOff x="266402" y="465739"/>
            <a:chExt cx="516135" cy="41452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8CB7A9A-F874-91ED-A485-8F7275A1381C}"/>
                </a:ext>
              </a:extLst>
            </p:cNvPr>
            <p:cNvGrpSpPr/>
            <p:nvPr/>
          </p:nvGrpSpPr>
          <p:grpSpPr>
            <a:xfrm>
              <a:off x="395004" y="465739"/>
              <a:ext cx="265151" cy="265151"/>
              <a:chOff x="1593332" y="2172798"/>
              <a:chExt cx="1083168" cy="108316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1A09BA94-8816-BF9E-4FFA-B33586AEC75B}"/>
                  </a:ext>
                </a:extLst>
              </p:cNvPr>
              <p:cNvSpPr/>
              <p:nvPr/>
            </p:nvSpPr>
            <p:spPr>
              <a:xfrm>
                <a:off x="1593332" y="2172798"/>
                <a:ext cx="1083168" cy="1083168"/>
              </a:xfrm>
              <a:prstGeom prst="ellipse">
                <a:avLst/>
              </a:prstGeom>
              <a:solidFill>
                <a:srgbClr val="FEAF5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F79E4536-AD29-B732-43DB-84042BF418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1655" y="2321121"/>
                <a:ext cx="786521" cy="786521"/>
              </a:xfrm>
              <a:prstGeom prst="rect">
                <a:avLst/>
              </a:prstGeom>
              <a:noFill/>
            </p:spPr>
          </p:pic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A6E8F15-717E-BF01-5398-E4DC13286E6E}"/>
                </a:ext>
              </a:extLst>
            </p:cNvPr>
            <p:cNvSpPr/>
            <p:nvPr/>
          </p:nvSpPr>
          <p:spPr>
            <a:xfrm>
              <a:off x="266402" y="726380"/>
              <a:ext cx="51613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400" b="1" dirty="0">
                  <a:solidFill>
                    <a:prstClr val="white"/>
                  </a:solidFill>
                </a:rPr>
                <a:t>seok830621</a:t>
              </a:r>
              <a:endParaRPr lang="ko-KR" altLang="en-US" sz="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CEAA4BF-0BD1-4A89-0F45-DB3A9142931E}"/>
              </a:ext>
            </a:extLst>
          </p:cNvPr>
          <p:cNvGrpSpPr/>
          <p:nvPr/>
        </p:nvGrpSpPr>
        <p:grpSpPr>
          <a:xfrm>
            <a:off x="9873449" y="448487"/>
            <a:ext cx="1887239" cy="324305"/>
            <a:chOff x="9873449" y="448487"/>
            <a:chExt cx="1887239" cy="324305"/>
          </a:xfrm>
        </p:grpSpPr>
        <p:sp>
          <p:nvSpPr>
            <p:cNvPr id="11" name="자유형 23">
              <a:extLst>
                <a:ext uri="{FF2B5EF4-FFF2-40B4-BE49-F238E27FC236}">
                  <a16:creationId xmlns:a16="http://schemas.microsoft.com/office/drawing/2014/main" id="{2AAA0F89-4369-9F48-546A-50EFADD27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5261" y="549459"/>
              <a:ext cx="139808" cy="122360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48C7CCC-ED5D-A257-238D-7AD7CB6CF6B9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10639109" y="548015"/>
              <a:ext cx="141269" cy="12524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5F5F7A9-97F7-D851-2DA5-91CDC10CE4EC}"/>
                </a:ext>
              </a:extLst>
            </p:cNvPr>
            <p:cNvGrpSpPr/>
            <p:nvPr/>
          </p:nvGrpSpPr>
          <p:grpSpPr>
            <a:xfrm>
              <a:off x="11436383" y="448487"/>
              <a:ext cx="324305" cy="324305"/>
              <a:chOff x="11436383" y="456228"/>
              <a:chExt cx="324305" cy="324305"/>
            </a:xfrm>
          </p:grpSpPr>
          <p:sp>
            <p:nvSpPr>
              <p:cNvPr id="14" name="모서리가 둥근 직사각형 31">
                <a:extLst>
                  <a:ext uri="{FF2B5EF4-FFF2-40B4-BE49-F238E27FC236}">
                    <a16:creationId xmlns:a16="http://schemas.microsoft.com/office/drawing/2014/main" id="{734B980F-F295-C5F7-CEC5-1793ED73D10F}"/>
                  </a:ext>
                </a:extLst>
              </p:cNvPr>
              <p:cNvSpPr/>
              <p:nvPr/>
            </p:nvSpPr>
            <p:spPr>
              <a:xfrm>
                <a:off x="11436383" y="456228"/>
                <a:ext cx="324305" cy="324305"/>
              </a:xfrm>
              <a:prstGeom prst="ellipse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6000" rtlCol="0" anchor="ctr"/>
              <a:lstStyle/>
              <a:p>
                <a:pPr>
                  <a:defRPr/>
                </a:pPr>
                <a:endParaRPr lang="en-US" altLang="ko-KR" sz="1050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9DF20EC5-ABAD-F0F5-3B8D-61386042763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504624" y="541309"/>
                <a:ext cx="187822" cy="149408"/>
                <a:chOff x="6124" y="305"/>
                <a:chExt cx="841" cy="669"/>
              </a:xfrm>
              <a:solidFill>
                <a:schemeClr val="bg1"/>
              </a:solidFill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6042FC4-F854-58C1-9E02-184189B17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D1C9505C-B10F-500B-9A70-F3BDF1D195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97F4732-997D-AF2B-A007-66744C1E2460}"/>
                </a:ext>
              </a:extLst>
            </p:cNvPr>
            <p:cNvGrpSpPr/>
            <p:nvPr/>
          </p:nvGrpSpPr>
          <p:grpSpPr>
            <a:xfrm>
              <a:off x="10994418" y="493072"/>
              <a:ext cx="227926" cy="235134"/>
              <a:chOff x="11018587" y="468617"/>
              <a:chExt cx="227926" cy="235134"/>
            </a:xfrm>
          </p:grpSpPr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44B50020-257E-F686-6E82-DFEE24423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8587" y="550633"/>
                <a:ext cx="116026" cy="153118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024D795B-9BA3-F89A-C899-AF44EC9A1252}"/>
                  </a:ext>
                </a:extLst>
              </p:cNvPr>
              <p:cNvSpPr/>
              <p:nvPr/>
            </p:nvSpPr>
            <p:spPr>
              <a:xfrm>
                <a:off x="11101129" y="468617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900" dirty="0">
                    <a:solidFill>
                      <a:prstClr val="white"/>
                    </a:solidFill>
                  </a:rPr>
                  <a:t>5</a:t>
                </a:r>
                <a:endParaRPr lang="ko-KR" altLang="en-US" sz="900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EFC2655-0AFD-FC20-7B21-51B6FDF51864}"/>
                </a:ext>
              </a:extLst>
            </p:cNvPr>
            <p:cNvGrpSpPr/>
            <p:nvPr/>
          </p:nvGrpSpPr>
          <p:grpSpPr>
            <a:xfrm>
              <a:off x="9873449" y="494734"/>
              <a:ext cx="197772" cy="231810"/>
              <a:chOff x="10311599" y="879700"/>
              <a:chExt cx="197772" cy="231810"/>
            </a:xfrm>
          </p:grpSpPr>
          <p:sp>
            <p:nvSpPr>
              <p:cNvPr id="10" name="Freeform 36">
                <a:extLst>
                  <a:ext uri="{FF2B5EF4-FFF2-40B4-BE49-F238E27FC236}">
                    <a16:creationId xmlns:a16="http://schemas.microsoft.com/office/drawing/2014/main" id="{B78A884C-6E79-E6F8-87CF-9A39D12525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11599" y="955306"/>
                <a:ext cx="92872" cy="156204"/>
              </a:xfrm>
              <a:custGeom>
                <a:avLst/>
                <a:gdLst>
                  <a:gd name="T0" fmla="*/ 937 w 1926"/>
                  <a:gd name="T1" fmla="*/ 3639 h 4045"/>
                  <a:gd name="T2" fmla="*/ 893 w 1926"/>
                  <a:gd name="T3" fmla="*/ 3665 h 4045"/>
                  <a:gd name="T4" fmla="*/ 863 w 1926"/>
                  <a:gd name="T5" fmla="*/ 3712 h 4045"/>
                  <a:gd name="T6" fmla="*/ 851 w 1926"/>
                  <a:gd name="T7" fmla="*/ 3772 h 4045"/>
                  <a:gd name="T8" fmla="*/ 863 w 1926"/>
                  <a:gd name="T9" fmla="*/ 3832 h 4045"/>
                  <a:gd name="T10" fmla="*/ 893 w 1926"/>
                  <a:gd name="T11" fmla="*/ 3878 h 4045"/>
                  <a:gd name="T12" fmla="*/ 937 w 1926"/>
                  <a:gd name="T13" fmla="*/ 3905 h 4045"/>
                  <a:gd name="T14" fmla="*/ 988 w 1926"/>
                  <a:gd name="T15" fmla="*/ 3905 h 4045"/>
                  <a:gd name="T16" fmla="*/ 1033 w 1926"/>
                  <a:gd name="T17" fmla="*/ 3878 h 4045"/>
                  <a:gd name="T18" fmla="*/ 1064 w 1926"/>
                  <a:gd name="T19" fmla="*/ 3832 h 4045"/>
                  <a:gd name="T20" fmla="*/ 1075 w 1926"/>
                  <a:gd name="T21" fmla="*/ 3772 h 4045"/>
                  <a:gd name="T22" fmla="*/ 1064 w 1926"/>
                  <a:gd name="T23" fmla="*/ 3712 h 4045"/>
                  <a:gd name="T24" fmla="*/ 1033 w 1926"/>
                  <a:gd name="T25" fmla="*/ 3665 h 4045"/>
                  <a:gd name="T26" fmla="*/ 988 w 1926"/>
                  <a:gd name="T27" fmla="*/ 3639 h 4045"/>
                  <a:gd name="T28" fmla="*/ 156 w 1926"/>
                  <a:gd name="T29" fmla="*/ 434 h 4045"/>
                  <a:gd name="T30" fmla="*/ 1770 w 1926"/>
                  <a:gd name="T31" fmla="*/ 3540 h 4045"/>
                  <a:gd name="T32" fmla="*/ 156 w 1926"/>
                  <a:gd name="T33" fmla="*/ 434 h 4045"/>
                  <a:gd name="T34" fmla="*/ 716 w 1926"/>
                  <a:gd name="T35" fmla="*/ 200 h 4045"/>
                  <a:gd name="T36" fmla="*/ 701 w 1926"/>
                  <a:gd name="T37" fmla="*/ 217 h 4045"/>
                  <a:gd name="T38" fmla="*/ 701 w 1926"/>
                  <a:gd name="T39" fmla="*/ 243 h 4045"/>
                  <a:gd name="T40" fmla="*/ 716 w 1926"/>
                  <a:gd name="T41" fmla="*/ 260 h 4045"/>
                  <a:gd name="T42" fmla="*/ 1199 w 1926"/>
                  <a:gd name="T43" fmla="*/ 262 h 4045"/>
                  <a:gd name="T44" fmla="*/ 1218 w 1926"/>
                  <a:gd name="T45" fmla="*/ 254 h 4045"/>
                  <a:gd name="T46" fmla="*/ 1226 w 1926"/>
                  <a:gd name="T47" fmla="*/ 230 h 4045"/>
                  <a:gd name="T48" fmla="*/ 1218 w 1926"/>
                  <a:gd name="T49" fmla="*/ 207 h 4045"/>
                  <a:gd name="T50" fmla="*/ 1199 w 1926"/>
                  <a:gd name="T51" fmla="*/ 197 h 4045"/>
                  <a:gd name="T52" fmla="*/ 224 w 1926"/>
                  <a:gd name="T53" fmla="*/ 0 h 4045"/>
                  <a:gd name="T54" fmla="*/ 1738 w 1926"/>
                  <a:gd name="T55" fmla="*/ 4 h 4045"/>
                  <a:gd name="T56" fmla="*/ 1805 w 1926"/>
                  <a:gd name="T57" fmla="*/ 31 h 4045"/>
                  <a:gd name="T58" fmla="*/ 1860 w 1926"/>
                  <a:gd name="T59" fmla="*/ 81 h 4045"/>
                  <a:gd name="T60" fmla="*/ 1900 w 1926"/>
                  <a:gd name="T61" fmla="*/ 148 h 4045"/>
                  <a:gd name="T62" fmla="*/ 1923 w 1926"/>
                  <a:gd name="T63" fmla="*/ 229 h 4045"/>
                  <a:gd name="T64" fmla="*/ 1926 w 1926"/>
                  <a:gd name="T65" fmla="*/ 3772 h 4045"/>
                  <a:gd name="T66" fmla="*/ 1915 w 1926"/>
                  <a:gd name="T67" fmla="*/ 3857 h 4045"/>
                  <a:gd name="T68" fmla="*/ 1882 w 1926"/>
                  <a:gd name="T69" fmla="*/ 3932 h 4045"/>
                  <a:gd name="T70" fmla="*/ 1834 w 1926"/>
                  <a:gd name="T71" fmla="*/ 3992 h 4045"/>
                  <a:gd name="T72" fmla="*/ 1773 w 1926"/>
                  <a:gd name="T73" fmla="*/ 4032 h 4045"/>
                  <a:gd name="T74" fmla="*/ 1702 w 1926"/>
                  <a:gd name="T75" fmla="*/ 4045 h 4045"/>
                  <a:gd name="T76" fmla="*/ 188 w 1926"/>
                  <a:gd name="T77" fmla="*/ 4041 h 4045"/>
                  <a:gd name="T78" fmla="*/ 122 w 1926"/>
                  <a:gd name="T79" fmla="*/ 4014 h 4045"/>
                  <a:gd name="T80" fmla="*/ 66 w 1926"/>
                  <a:gd name="T81" fmla="*/ 3964 h 4045"/>
                  <a:gd name="T82" fmla="*/ 25 w 1926"/>
                  <a:gd name="T83" fmla="*/ 3897 h 4045"/>
                  <a:gd name="T84" fmla="*/ 3 w 1926"/>
                  <a:gd name="T85" fmla="*/ 3816 h 4045"/>
                  <a:gd name="T86" fmla="*/ 0 w 1926"/>
                  <a:gd name="T87" fmla="*/ 273 h 4045"/>
                  <a:gd name="T88" fmla="*/ 12 w 1926"/>
                  <a:gd name="T89" fmla="*/ 188 h 4045"/>
                  <a:gd name="T90" fmla="*/ 43 w 1926"/>
                  <a:gd name="T91" fmla="*/ 113 h 4045"/>
                  <a:gd name="T92" fmla="*/ 92 w 1926"/>
                  <a:gd name="T93" fmla="*/ 53 h 4045"/>
                  <a:gd name="T94" fmla="*/ 154 w 1926"/>
                  <a:gd name="T95" fmla="*/ 13 h 4045"/>
                  <a:gd name="T96" fmla="*/ 224 w 1926"/>
                  <a:gd name="T97" fmla="*/ 0 h 4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6" h="4045">
                    <a:moveTo>
                      <a:pt x="963" y="3636"/>
                    </a:moveTo>
                    <a:lnTo>
                      <a:pt x="937" y="3639"/>
                    </a:lnTo>
                    <a:lnTo>
                      <a:pt x="914" y="3649"/>
                    </a:lnTo>
                    <a:lnTo>
                      <a:pt x="893" y="3665"/>
                    </a:lnTo>
                    <a:lnTo>
                      <a:pt x="876" y="3686"/>
                    </a:lnTo>
                    <a:lnTo>
                      <a:pt x="863" y="3712"/>
                    </a:lnTo>
                    <a:lnTo>
                      <a:pt x="854" y="3741"/>
                    </a:lnTo>
                    <a:lnTo>
                      <a:pt x="851" y="3772"/>
                    </a:lnTo>
                    <a:lnTo>
                      <a:pt x="854" y="3804"/>
                    </a:lnTo>
                    <a:lnTo>
                      <a:pt x="863" y="3832"/>
                    </a:lnTo>
                    <a:lnTo>
                      <a:pt x="876" y="3857"/>
                    </a:lnTo>
                    <a:lnTo>
                      <a:pt x="893" y="3878"/>
                    </a:lnTo>
                    <a:lnTo>
                      <a:pt x="914" y="3894"/>
                    </a:lnTo>
                    <a:lnTo>
                      <a:pt x="937" y="3905"/>
                    </a:lnTo>
                    <a:lnTo>
                      <a:pt x="963" y="3909"/>
                    </a:lnTo>
                    <a:lnTo>
                      <a:pt x="988" y="3905"/>
                    </a:lnTo>
                    <a:lnTo>
                      <a:pt x="1013" y="3894"/>
                    </a:lnTo>
                    <a:lnTo>
                      <a:pt x="1033" y="3878"/>
                    </a:lnTo>
                    <a:lnTo>
                      <a:pt x="1051" y="3857"/>
                    </a:lnTo>
                    <a:lnTo>
                      <a:pt x="1064" y="3832"/>
                    </a:lnTo>
                    <a:lnTo>
                      <a:pt x="1072" y="3804"/>
                    </a:lnTo>
                    <a:lnTo>
                      <a:pt x="1075" y="3772"/>
                    </a:lnTo>
                    <a:lnTo>
                      <a:pt x="1072" y="3741"/>
                    </a:lnTo>
                    <a:lnTo>
                      <a:pt x="1064" y="3712"/>
                    </a:lnTo>
                    <a:lnTo>
                      <a:pt x="1051" y="3686"/>
                    </a:lnTo>
                    <a:lnTo>
                      <a:pt x="1033" y="3665"/>
                    </a:lnTo>
                    <a:lnTo>
                      <a:pt x="1013" y="3649"/>
                    </a:lnTo>
                    <a:lnTo>
                      <a:pt x="988" y="3639"/>
                    </a:lnTo>
                    <a:lnTo>
                      <a:pt x="963" y="3636"/>
                    </a:lnTo>
                    <a:close/>
                    <a:moveTo>
                      <a:pt x="156" y="434"/>
                    </a:moveTo>
                    <a:lnTo>
                      <a:pt x="156" y="3540"/>
                    </a:lnTo>
                    <a:lnTo>
                      <a:pt x="1770" y="3540"/>
                    </a:lnTo>
                    <a:lnTo>
                      <a:pt x="1770" y="434"/>
                    </a:lnTo>
                    <a:lnTo>
                      <a:pt x="156" y="434"/>
                    </a:lnTo>
                    <a:close/>
                    <a:moveTo>
                      <a:pt x="727" y="197"/>
                    </a:moveTo>
                    <a:lnTo>
                      <a:pt x="716" y="200"/>
                    </a:lnTo>
                    <a:lnTo>
                      <a:pt x="707" y="207"/>
                    </a:lnTo>
                    <a:lnTo>
                      <a:pt x="701" y="217"/>
                    </a:lnTo>
                    <a:lnTo>
                      <a:pt x="699" y="230"/>
                    </a:lnTo>
                    <a:lnTo>
                      <a:pt x="701" y="243"/>
                    </a:lnTo>
                    <a:lnTo>
                      <a:pt x="707" y="254"/>
                    </a:lnTo>
                    <a:lnTo>
                      <a:pt x="716" y="260"/>
                    </a:lnTo>
                    <a:lnTo>
                      <a:pt x="727" y="262"/>
                    </a:lnTo>
                    <a:lnTo>
                      <a:pt x="1199" y="262"/>
                    </a:lnTo>
                    <a:lnTo>
                      <a:pt x="1210" y="260"/>
                    </a:lnTo>
                    <a:lnTo>
                      <a:pt x="1218" y="254"/>
                    </a:lnTo>
                    <a:lnTo>
                      <a:pt x="1224" y="243"/>
                    </a:lnTo>
                    <a:lnTo>
                      <a:pt x="1226" y="230"/>
                    </a:lnTo>
                    <a:lnTo>
                      <a:pt x="1224" y="217"/>
                    </a:lnTo>
                    <a:lnTo>
                      <a:pt x="1218" y="207"/>
                    </a:lnTo>
                    <a:lnTo>
                      <a:pt x="1210" y="200"/>
                    </a:lnTo>
                    <a:lnTo>
                      <a:pt x="1199" y="197"/>
                    </a:lnTo>
                    <a:lnTo>
                      <a:pt x="727" y="197"/>
                    </a:lnTo>
                    <a:close/>
                    <a:moveTo>
                      <a:pt x="224" y="0"/>
                    </a:moveTo>
                    <a:lnTo>
                      <a:pt x="1702" y="0"/>
                    </a:lnTo>
                    <a:lnTo>
                      <a:pt x="1738" y="4"/>
                    </a:lnTo>
                    <a:lnTo>
                      <a:pt x="1773" y="13"/>
                    </a:lnTo>
                    <a:lnTo>
                      <a:pt x="1805" y="31"/>
                    </a:lnTo>
                    <a:lnTo>
                      <a:pt x="1834" y="53"/>
                    </a:lnTo>
                    <a:lnTo>
                      <a:pt x="1860" y="81"/>
                    </a:lnTo>
                    <a:lnTo>
                      <a:pt x="1882" y="113"/>
                    </a:lnTo>
                    <a:lnTo>
                      <a:pt x="1900" y="148"/>
                    </a:lnTo>
                    <a:lnTo>
                      <a:pt x="1915" y="188"/>
                    </a:lnTo>
                    <a:lnTo>
                      <a:pt x="1923" y="229"/>
                    </a:lnTo>
                    <a:lnTo>
                      <a:pt x="1926" y="273"/>
                    </a:lnTo>
                    <a:lnTo>
                      <a:pt x="1926" y="3772"/>
                    </a:lnTo>
                    <a:lnTo>
                      <a:pt x="1923" y="3816"/>
                    </a:lnTo>
                    <a:lnTo>
                      <a:pt x="1915" y="3857"/>
                    </a:lnTo>
                    <a:lnTo>
                      <a:pt x="1900" y="3897"/>
                    </a:lnTo>
                    <a:lnTo>
                      <a:pt x="1882" y="3932"/>
                    </a:lnTo>
                    <a:lnTo>
                      <a:pt x="1860" y="3964"/>
                    </a:lnTo>
                    <a:lnTo>
                      <a:pt x="1834" y="3992"/>
                    </a:lnTo>
                    <a:lnTo>
                      <a:pt x="1805" y="4014"/>
                    </a:lnTo>
                    <a:lnTo>
                      <a:pt x="1773" y="4032"/>
                    </a:lnTo>
                    <a:lnTo>
                      <a:pt x="1738" y="4041"/>
                    </a:lnTo>
                    <a:lnTo>
                      <a:pt x="1702" y="4045"/>
                    </a:lnTo>
                    <a:lnTo>
                      <a:pt x="224" y="4045"/>
                    </a:lnTo>
                    <a:lnTo>
                      <a:pt x="188" y="4041"/>
                    </a:lnTo>
                    <a:lnTo>
                      <a:pt x="154" y="4032"/>
                    </a:lnTo>
                    <a:lnTo>
                      <a:pt x="122" y="4014"/>
                    </a:lnTo>
                    <a:lnTo>
                      <a:pt x="92" y="3992"/>
                    </a:lnTo>
                    <a:lnTo>
                      <a:pt x="66" y="3964"/>
                    </a:lnTo>
                    <a:lnTo>
                      <a:pt x="43" y="3932"/>
                    </a:lnTo>
                    <a:lnTo>
                      <a:pt x="25" y="3897"/>
                    </a:lnTo>
                    <a:lnTo>
                      <a:pt x="12" y="3857"/>
                    </a:lnTo>
                    <a:lnTo>
                      <a:pt x="3" y="3816"/>
                    </a:lnTo>
                    <a:lnTo>
                      <a:pt x="0" y="3772"/>
                    </a:lnTo>
                    <a:lnTo>
                      <a:pt x="0" y="273"/>
                    </a:lnTo>
                    <a:lnTo>
                      <a:pt x="3" y="229"/>
                    </a:lnTo>
                    <a:lnTo>
                      <a:pt x="12" y="188"/>
                    </a:lnTo>
                    <a:lnTo>
                      <a:pt x="25" y="148"/>
                    </a:lnTo>
                    <a:lnTo>
                      <a:pt x="43" y="113"/>
                    </a:lnTo>
                    <a:lnTo>
                      <a:pt x="66" y="81"/>
                    </a:lnTo>
                    <a:lnTo>
                      <a:pt x="92" y="53"/>
                    </a:lnTo>
                    <a:lnTo>
                      <a:pt x="122" y="31"/>
                    </a:lnTo>
                    <a:lnTo>
                      <a:pt x="154" y="13"/>
                    </a:lnTo>
                    <a:lnTo>
                      <a:pt x="188" y="4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4BA5C060-C7C4-3EC3-B68C-D19AA0026430}"/>
                  </a:ext>
                </a:extLst>
              </p:cNvPr>
              <p:cNvSpPr/>
              <p:nvPr/>
            </p:nvSpPr>
            <p:spPr>
              <a:xfrm>
                <a:off x="10363987" y="879700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500" dirty="0">
                    <a:solidFill>
                      <a:prstClr val="white"/>
                    </a:solidFill>
                  </a:rPr>
                  <a:t>off</a:t>
                </a:r>
                <a:endParaRPr lang="ko-KR" altLang="en-US" sz="500" dirty="0">
                  <a:solidFill>
                    <a:prstClr val="white"/>
                  </a:solidFill>
                </a:endParaRPr>
              </a:p>
            </p:txBody>
          </p:sp>
        </p:grpSp>
      </p:grpSp>
      <p:graphicFrame>
        <p:nvGraphicFramePr>
          <p:cNvPr id="24" name="표 26">
            <a:extLst>
              <a:ext uri="{FF2B5EF4-FFF2-40B4-BE49-F238E27FC236}">
                <a16:creationId xmlns:a16="http://schemas.microsoft.com/office/drawing/2014/main" id="{2925B5B1-C7E7-7972-C895-DE4D124A13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19983"/>
              </p:ext>
            </p:extLst>
          </p:nvPr>
        </p:nvGraphicFramePr>
        <p:xfrm>
          <a:off x="721553" y="1207450"/>
          <a:ext cx="10944093" cy="47411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21707">
                  <a:extLst>
                    <a:ext uri="{9D8B030D-6E8A-4147-A177-3AD203B41FA5}">
                      <a16:colId xmlns:a16="http://schemas.microsoft.com/office/drawing/2014/main" val="3435146040"/>
                    </a:ext>
                  </a:extLst>
                </a:gridCol>
                <a:gridCol w="4561193">
                  <a:extLst>
                    <a:ext uri="{9D8B030D-6E8A-4147-A177-3AD203B41FA5}">
                      <a16:colId xmlns:a16="http://schemas.microsoft.com/office/drawing/2014/main" val="1641768726"/>
                    </a:ext>
                  </a:extLst>
                </a:gridCol>
                <a:gridCol w="4561193">
                  <a:extLst>
                    <a:ext uri="{9D8B030D-6E8A-4147-A177-3AD203B41FA5}">
                      <a16:colId xmlns:a16="http://schemas.microsoft.com/office/drawing/2014/main" val="3943221349"/>
                    </a:ext>
                  </a:extLst>
                </a:gridCol>
              </a:tblGrid>
              <a:tr h="515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개발 요소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최소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추가 범위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300739"/>
                  </a:ext>
                </a:extLst>
              </a:tr>
              <a:tr h="509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2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개의 스테이지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교실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/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복도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)</a:t>
                      </a:r>
                    </a:p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일정 점수를 획득하면 스테이지 클리어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추가 스테이지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운동장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, </a:t>
                      </a:r>
                      <a:r>
                        <a:rPr lang="ko-KR" altLang="en-US" sz="1400" dirty="0" err="1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보건실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과학실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)</a:t>
                      </a:r>
                      <a:endParaRPr lang="ko-KR" altLang="en-US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0176485"/>
                  </a:ext>
                </a:extLst>
              </a:tr>
              <a:tr h="3625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캐릭터 컨트롤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키보드 이용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위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–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점프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/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아래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–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슬라이드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3307056"/>
                  </a:ext>
                </a:extLst>
              </a:tr>
              <a:tr h="3625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캐릭터 스킬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 err="1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숫자키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 입력 시 발동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횟수는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1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번씩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(1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번키 입력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–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일정 체력 회복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2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번키 입력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–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일정 시간 무적 추가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9699957"/>
                  </a:ext>
                </a:extLst>
              </a:tr>
              <a:tr h="6334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배경음악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쿠폰 획득 시 사운드 추가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장애물과 부딪힐 때 사운드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554644"/>
                  </a:ext>
                </a:extLst>
              </a:tr>
              <a:tr h="6685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장애물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위아래에서 나타나는 장애물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기본적으로 설치된 장애물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사라지는 장애물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3835930"/>
                  </a:ext>
                </a:extLst>
              </a:tr>
              <a:tr h="5801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슬라이드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/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점프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/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런 등 약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3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종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스킬 발동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회복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/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무적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)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시 애니메이션 추가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2415180"/>
                  </a:ext>
                </a:extLst>
              </a:tr>
              <a:tr h="7250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게임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장애물과 부딪힘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&gt;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체력 감소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쿠폰 획득 시 쿠폰 수 증가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스테이지 클리어 시 다음 스테이지로 이동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스테이지 클리어 시 상점 이용 가능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스테이지 클리어 후 메인 화면 이동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가능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스테이지 선택지 구현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스킬 설정 가능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4241856"/>
                  </a:ext>
                </a:extLst>
              </a:tr>
            </a:tbl>
          </a:graphicData>
        </a:graphic>
      </p:graphicFrame>
      <p:pic>
        <p:nvPicPr>
          <p:cNvPr id="29" name="오디오 28">
            <a:hlinkClick r:id="" action="ppaction://media"/>
            <a:extLst>
              <a:ext uri="{FF2B5EF4-FFF2-40B4-BE49-F238E27FC236}">
                <a16:creationId xmlns:a16="http://schemas.microsoft.com/office/drawing/2014/main" id="{7F1C04E1-7E63-D33B-DFA0-397A265CD2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191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18"/>
    </mc:Choice>
    <mc:Fallback>
      <p:transition spd="slow" advTm="10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AF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양쪽 모서리가 둥근 사각형 4">
            <a:extLst>
              <a:ext uri="{FF2B5EF4-FFF2-40B4-BE49-F238E27FC236}">
                <a16:creationId xmlns:a16="http://schemas.microsoft.com/office/drawing/2014/main" id="{EEB1D5F2-7800-ADED-3722-C1B26E5381FA}"/>
              </a:ext>
            </a:extLst>
          </p:cNvPr>
          <p:cNvSpPr/>
          <p:nvPr/>
        </p:nvSpPr>
        <p:spPr>
          <a:xfrm>
            <a:off x="241441" y="261791"/>
            <a:ext cx="11709121" cy="6334421"/>
          </a:xfrm>
          <a:prstGeom prst="roundRect">
            <a:avLst>
              <a:gd name="adj" fmla="val 365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92100" dist="1130300" dir="5400000" sx="85000" sy="85000" algn="t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defRPr/>
            </a:pPr>
            <a:endParaRPr lang="ko-KR" altLang="en-US" sz="1100" dirty="0">
              <a:solidFill>
                <a:srgbClr val="5C5960"/>
              </a:solidFill>
            </a:endParaRPr>
          </a:p>
        </p:txBody>
      </p:sp>
      <p:sp>
        <p:nvSpPr>
          <p:cNvPr id="7" name="한쪽 모서리가 둥근 사각형 6">
            <a:extLst>
              <a:ext uri="{FF2B5EF4-FFF2-40B4-BE49-F238E27FC236}">
                <a16:creationId xmlns:a16="http://schemas.microsoft.com/office/drawing/2014/main" id="{9F6AD7F5-C530-566C-33ED-F1F6D3691771}"/>
              </a:ext>
            </a:extLst>
          </p:cNvPr>
          <p:cNvSpPr/>
          <p:nvPr/>
        </p:nvSpPr>
        <p:spPr>
          <a:xfrm flipH="1">
            <a:off x="241437" y="259327"/>
            <a:ext cx="11709121" cy="687482"/>
          </a:xfrm>
          <a:prstGeom prst="round2SameRect">
            <a:avLst>
              <a:gd name="adj1" fmla="val 32118"/>
              <a:gd name="adj2" fmla="val 0"/>
            </a:avLst>
          </a:prstGeom>
          <a:solidFill>
            <a:srgbClr val="5C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bIns="108000" rtlCol="0" anchor="ctr"/>
          <a:lstStyle/>
          <a:p>
            <a:pPr algn="ctr" latinLnBrk="0">
              <a:defRPr/>
            </a:pPr>
            <a:r>
              <a:rPr lang="ko-KR" altLang="en-US" sz="3200" i="1" kern="0" dirty="0">
                <a:ln w="12700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EAF53"/>
                </a:solidFill>
                <a:latin typeface="210 청춘시대 L" panose="02020603020101020101" pitchFamily="18" charset="-127"/>
                <a:ea typeface="210 청춘시대 L" panose="02020603020101020101" pitchFamily="18" charset="-127"/>
              </a:rPr>
              <a:t>개발 계획</a:t>
            </a:r>
            <a:endParaRPr lang="ko-KR" altLang="en-US" dirty="0">
              <a:solidFill>
                <a:prstClr val="white">
                  <a:lumMod val="75000"/>
                </a:prstClr>
              </a:solidFill>
              <a:latin typeface="210 청춘시대 L" panose="02020603020101020101" pitchFamily="18" charset="-127"/>
              <a:ea typeface="210 청춘시대 L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846522E-E463-AACE-A0FE-D81464A160CE}"/>
              </a:ext>
            </a:extLst>
          </p:cNvPr>
          <p:cNvGrpSpPr/>
          <p:nvPr/>
        </p:nvGrpSpPr>
        <p:grpSpPr>
          <a:xfrm>
            <a:off x="266402" y="418114"/>
            <a:ext cx="516135" cy="414529"/>
            <a:chOff x="266402" y="465739"/>
            <a:chExt cx="516135" cy="41452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8CB7A9A-F874-91ED-A485-8F7275A1381C}"/>
                </a:ext>
              </a:extLst>
            </p:cNvPr>
            <p:cNvGrpSpPr/>
            <p:nvPr/>
          </p:nvGrpSpPr>
          <p:grpSpPr>
            <a:xfrm>
              <a:off x="395004" y="465739"/>
              <a:ext cx="265151" cy="265151"/>
              <a:chOff x="1593332" y="2172798"/>
              <a:chExt cx="1083168" cy="108316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1A09BA94-8816-BF9E-4FFA-B33586AEC75B}"/>
                  </a:ext>
                </a:extLst>
              </p:cNvPr>
              <p:cNvSpPr/>
              <p:nvPr/>
            </p:nvSpPr>
            <p:spPr>
              <a:xfrm>
                <a:off x="1593332" y="2172798"/>
                <a:ext cx="1083168" cy="1083168"/>
              </a:xfrm>
              <a:prstGeom prst="ellipse">
                <a:avLst/>
              </a:prstGeom>
              <a:solidFill>
                <a:srgbClr val="FEAF5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F79E4536-AD29-B732-43DB-84042BF418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1655" y="2321121"/>
                <a:ext cx="786521" cy="786521"/>
              </a:xfrm>
              <a:prstGeom prst="rect">
                <a:avLst/>
              </a:prstGeom>
              <a:noFill/>
            </p:spPr>
          </p:pic>
        </p:grp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A6E8F15-717E-BF01-5398-E4DC13286E6E}"/>
                </a:ext>
              </a:extLst>
            </p:cNvPr>
            <p:cNvSpPr/>
            <p:nvPr/>
          </p:nvSpPr>
          <p:spPr>
            <a:xfrm>
              <a:off x="266402" y="726380"/>
              <a:ext cx="516135" cy="1538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400" b="1" dirty="0">
                  <a:solidFill>
                    <a:prstClr val="white"/>
                  </a:solidFill>
                </a:rPr>
                <a:t>seok830621</a:t>
              </a:r>
              <a:endParaRPr lang="ko-KR" altLang="en-US" sz="400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CEAA4BF-0BD1-4A89-0F45-DB3A9142931E}"/>
              </a:ext>
            </a:extLst>
          </p:cNvPr>
          <p:cNvGrpSpPr/>
          <p:nvPr/>
        </p:nvGrpSpPr>
        <p:grpSpPr>
          <a:xfrm>
            <a:off x="9873449" y="448487"/>
            <a:ext cx="1887239" cy="324305"/>
            <a:chOff x="9873449" y="448487"/>
            <a:chExt cx="1887239" cy="324305"/>
          </a:xfrm>
        </p:grpSpPr>
        <p:sp>
          <p:nvSpPr>
            <p:cNvPr id="11" name="자유형 23">
              <a:extLst>
                <a:ext uri="{FF2B5EF4-FFF2-40B4-BE49-F238E27FC236}">
                  <a16:creationId xmlns:a16="http://schemas.microsoft.com/office/drawing/2014/main" id="{2AAA0F89-4369-9F48-546A-50EFADD27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5261" y="549459"/>
              <a:ext cx="139808" cy="122360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48C7CCC-ED5D-A257-238D-7AD7CB6CF6B9}"/>
                </a:ext>
              </a:extLst>
            </p:cNvPr>
            <p:cNvSpPr>
              <a:spLocks/>
            </p:cNvSpPr>
            <p:nvPr/>
          </p:nvSpPr>
          <p:spPr bwMode="auto">
            <a:xfrm rot="10800000" flipH="1" flipV="1">
              <a:off x="10639109" y="548015"/>
              <a:ext cx="141269" cy="125249"/>
            </a:xfrm>
            <a:custGeom>
              <a:avLst/>
              <a:gdLst>
                <a:gd name="T0" fmla="*/ 2689 w 3491"/>
                <a:gd name="T1" fmla="*/ 15 h 3097"/>
                <a:gd name="T2" fmla="*/ 2963 w 3491"/>
                <a:gd name="T3" fmla="*/ 108 h 3097"/>
                <a:gd name="T4" fmla="*/ 3204 w 3491"/>
                <a:gd name="T5" fmla="*/ 281 h 3097"/>
                <a:gd name="T6" fmla="*/ 3382 w 3491"/>
                <a:gd name="T7" fmla="*/ 518 h 3097"/>
                <a:gd name="T8" fmla="*/ 3475 w 3491"/>
                <a:gd name="T9" fmla="*/ 786 h 3097"/>
                <a:gd name="T10" fmla="*/ 3486 w 3491"/>
                <a:gd name="T11" fmla="*/ 1066 h 3097"/>
                <a:gd name="T12" fmla="*/ 3413 w 3491"/>
                <a:gd name="T13" fmla="*/ 1339 h 3097"/>
                <a:gd name="T14" fmla="*/ 3256 w 3491"/>
                <a:gd name="T15" fmla="*/ 1586 h 3097"/>
                <a:gd name="T16" fmla="*/ 1965 w 3491"/>
                <a:gd name="T17" fmla="*/ 2838 h 3097"/>
                <a:gd name="T18" fmla="*/ 1873 w 3491"/>
                <a:gd name="T19" fmla="*/ 2828 h 3097"/>
                <a:gd name="T20" fmla="*/ 1821 w 3491"/>
                <a:gd name="T21" fmla="*/ 2749 h 3097"/>
                <a:gd name="T22" fmla="*/ 1853 w 3491"/>
                <a:gd name="T23" fmla="*/ 2662 h 3097"/>
                <a:gd name="T24" fmla="*/ 3153 w 3491"/>
                <a:gd name="T25" fmla="*/ 1355 h 3097"/>
                <a:gd name="T26" fmla="*/ 3242 w 3491"/>
                <a:gd name="T27" fmla="*/ 1126 h 3097"/>
                <a:gd name="T28" fmla="*/ 3253 w 3491"/>
                <a:gd name="T29" fmla="*/ 885 h 3097"/>
                <a:gd name="T30" fmla="*/ 3183 w 3491"/>
                <a:gd name="T31" fmla="*/ 653 h 3097"/>
                <a:gd name="T32" fmla="*/ 3035 w 3491"/>
                <a:gd name="T33" fmla="*/ 448 h 3097"/>
                <a:gd name="T34" fmla="*/ 2825 w 3491"/>
                <a:gd name="T35" fmla="*/ 301 h 3097"/>
                <a:gd name="T36" fmla="*/ 2586 w 3491"/>
                <a:gd name="T37" fmla="*/ 234 h 3097"/>
                <a:gd name="T38" fmla="*/ 2340 w 3491"/>
                <a:gd name="T39" fmla="*/ 243 h 3097"/>
                <a:gd name="T40" fmla="*/ 2108 w 3491"/>
                <a:gd name="T41" fmla="*/ 331 h 3097"/>
                <a:gd name="T42" fmla="*/ 378 w 3491"/>
                <a:gd name="T43" fmla="*/ 1972 h 3097"/>
                <a:gd name="T44" fmla="*/ 258 w 3491"/>
                <a:gd name="T45" fmla="*/ 2149 h 3097"/>
                <a:gd name="T46" fmla="*/ 218 w 3491"/>
                <a:gd name="T47" fmla="*/ 2350 h 3097"/>
                <a:gd name="T48" fmla="*/ 258 w 3491"/>
                <a:gd name="T49" fmla="*/ 2551 h 3097"/>
                <a:gd name="T50" fmla="*/ 378 w 3491"/>
                <a:gd name="T51" fmla="*/ 2728 h 3097"/>
                <a:gd name="T52" fmla="*/ 558 w 3491"/>
                <a:gd name="T53" fmla="*/ 2846 h 3097"/>
                <a:gd name="T54" fmla="*/ 763 w 3491"/>
                <a:gd name="T55" fmla="*/ 2885 h 3097"/>
                <a:gd name="T56" fmla="*/ 968 w 3491"/>
                <a:gd name="T57" fmla="*/ 2846 h 3097"/>
                <a:gd name="T58" fmla="*/ 1149 w 3491"/>
                <a:gd name="T59" fmla="*/ 2728 h 3097"/>
                <a:gd name="T60" fmla="*/ 2809 w 3491"/>
                <a:gd name="T61" fmla="*/ 1091 h 3097"/>
                <a:gd name="T62" fmla="*/ 2837 w 3491"/>
                <a:gd name="T63" fmla="*/ 942 h 3097"/>
                <a:gd name="T64" fmla="*/ 2791 w 3491"/>
                <a:gd name="T65" fmla="*/ 797 h 3097"/>
                <a:gd name="T66" fmla="*/ 2677 w 3491"/>
                <a:gd name="T67" fmla="*/ 685 h 3097"/>
                <a:gd name="T68" fmla="*/ 2528 w 3491"/>
                <a:gd name="T69" fmla="*/ 641 h 3097"/>
                <a:gd name="T70" fmla="*/ 2377 w 3491"/>
                <a:gd name="T71" fmla="*/ 668 h 3097"/>
                <a:gd name="T72" fmla="*/ 1082 w 3491"/>
                <a:gd name="T73" fmla="*/ 1906 h 3097"/>
                <a:gd name="T74" fmla="*/ 992 w 3491"/>
                <a:gd name="T75" fmla="*/ 1937 h 3097"/>
                <a:gd name="T76" fmla="*/ 911 w 3491"/>
                <a:gd name="T77" fmla="*/ 1887 h 3097"/>
                <a:gd name="T78" fmla="*/ 900 w 3491"/>
                <a:gd name="T79" fmla="*/ 1796 h 3097"/>
                <a:gd name="T80" fmla="*/ 2165 w 3491"/>
                <a:gd name="T81" fmla="*/ 546 h 3097"/>
                <a:gd name="T82" fmla="*/ 2354 w 3491"/>
                <a:gd name="T83" fmla="*/ 449 h 3097"/>
                <a:gd name="T84" fmla="*/ 2562 w 3491"/>
                <a:gd name="T85" fmla="*/ 429 h 3097"/>
                <a:gd name="T86" fmla="*/ 2763 w 3491"/>
                <a:gd name="T87" fmla="*/ 488 h 3097"/>
                <a:gd name="T88" fmla="*/ 2932 w 3491"/>
                <a:gd name="T89" fmla="*/ 623 h 3097"/>
                <a:gd name="T90" fmla="*/ 3032 w 3491"/>
                <a:gd name="T91" fmla="*/ 809 h 3097"/>
                <a:gd name="T92" fmla="*/ 3053 w 3491"/>
                <a:gd name="T93" fmla="*/ 1012 h 3097"/>
                <a:gd name="T94" fmla="*/ 2993 w 3491"/>
                <a:gd name="T95" fmla="*/ 1209 h 3097"/>
                <a:gd name="T96" fmla="*/ 1303 w 3491"/>
                <a:gd name="T97" fmla="*/ 2879 h 3097"/>
                <a:gd name="T98" fmla="*/ 1094 w 3491"/>
                <a:gd name="T99" fmla="*/ 3025 h 3097"/>
                <a:gd name="T100" fmla="*/ 855 w 3491"/>
                <a:gd name="T101" fmla="*/ 3092 h 3097"/>
                <a:gd name="T102" fmla="*/ 609 w 3491"/>
                <a:gd name="T103" fmla="*/ 3083 h 3097"/>
                <a:gd name="T104" fmla="*/ 377 w 3491"/>
                <a:gd name="T105" fmla="*/ 2995 h 3097"/>
                <a:gd name="T106" fmla="*/ 178 w 3491"/>
                <a:gd name="T107" fmla="*/ 2832 h 3097"/>
                <a:gd name="T108" fmla="*/ 51 w 3491"/>
                <a:gd name="T109" fmla="*/ 2617 h 3097"/>
                <a:gd name="T110" fmla="*/ 0 w 3491"/>
                <a:gd name="T111" fmla="*/ 2381 h 3097"/>
                <a:gd name="T112" fmla="*/ 30 w 3491"/>
                <a:gd name="T113" fmla="*/ 2141 h 3097"/>
                <a:gd name="T114" fmla="*/ 139 w 3491"/>
                <a:gd name="T115" fmla="*/ 1920 h 3097"/>
                <a:gd name="T116" fmla="*/ 1872 w 3491"/>
                <a:gd name="T117" fmla="*/ 230 h 3097"/>
                <a:gd name="T118" fmla="*/ 2123 w 3491"/>
                <a:gd name="T119" fmla="*/ 76 h 3097"/>
                <a:gd name="T120" fmla="*/ 2402 w 3491"/>
                <a:gd name="T121" fmla="*/ 5 h 3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491" h="3097">
                  <a:moveTo>
                    <a:pt x="2474" y="0"/>
                  </a:moveTo>
                  <a:lnTo>
                    <a:pt x="2546" y="0"/>
                  </a:lnTo>
                  <a:lnTo>
                    <a:pt x="2618" y="5"/>
                  </a:lnTo>
                  <a:lnTo>
                    <a:pt x="2689" y="15"/>
                  </a:lnTo>
                  <a:lnTo>
                    <a:pt x="2758" y="31"/>
                  </a:lnTo>
                  <a:lnTo>
                    <a:pt x="2828" y="51"/>
                  </a:lnTo>
                  <a:lnTo>
                    <a:pt x="2896" y="76"/>
                  </a:lnTo>
                  <a:lnTo>
                    <a:pt x="2963" y="108"/>
                  </a:lnTo>
                  <a:lnTo>
                    <a:pt x="3026" y="143"/>
                  </a:lnTo>
                  <a:lnTo>
                    <a:pt x="3088" y="183"/>
                  </a:lnTo>
                  <a:lnTo>
                    <a:pt x="3147" y="230"/>
                  </a:lnTo>
                  <a:lnTo>
                    <a:pt x="3204" y="281"/>
                  </a:lnTo>
                  <a:lnTo>
                    <a:pt x="3256" y="336"/>
                  </a:lnTo>
                  <a:lnTo>
                    <a:pt x="3303" y="394"/>
                  </a:lnTo>
                  <a:lnTo>
                    <a:pt x="3345" y="455"/>
                  </a:lnTo>
                  <a:lnTo>
                    <a:pt x="3382" y="518"/>
                  </a:lnTo>
                  <a:lnTo>
                    <a:pt x="3413" y="582"/>
                  </a:lnTo>
                  <a:lnTo>
                    <a:pt x="3439" y="650"/>
                  </a:lnTo>
                  <a:lnTo>
                    <a:pt x="3460" y="717"/>
                  </a:lnTo>
                  <a:lnTo>
                    <a:pt x="3475" y="786"/>
                  </a:lnTo>
                  <a:lnTo>
                    <a:pt x="3486" y="856"/>
                  </a:lnTo>
                  <a:lnTo>
                    <a:pt x="3491" y="926"/>
                  </a:lnTo>
                  <a:lnTo>
                    <a:pt x="3491" y="996"/>
                  </a:lnTo>
                  <a:lnTo>
                    <a:pt x="3486" y="1066"/>
                  </a:lnTo>
                  <a:lnTo>
                    <a:pt x="3475" y="1136"/>
                  </a:lnTo>
                  <a:lnTo>
                    <a:pt x="3460" y="1205"/>
                  </a:lnTo>
                  <a:lnTo>
                    <a:pt x="3439" y="1273"/>
                  </a:lnTo>
                  <a:lnTo>
                    <a:pt x="3413" y="1339"/>
                  </a:lnTo>
                  <a:lnTo>
                    <a:pt x="3382" y="1404"/>
                  </a:lnTo>
                  <a:lnTo>
                    <a:pt x="3345" y="1467"/>
                  </a:lnTo>
                  <a:lnTo>
                    <a:pt x="3303" y="1528"/>
                  </a:lnTo>
                  <a:lnTo>
                    <a:pt x="3256" y="1586"/>
                  </a:lnTo>
                  <a:lnTo>
                    <a:pt x="3204" y="1641"/>
                  </a:lnTo>
                  <a:lnTo>
                    <a:pt x="2007" y="2813"/>
                  </a:lnTo>
                  <a:lnTo>
                    <a:pt x="1988" y="2828"/>
                  </a:lnTo>
                  <a:lnTo>
                    <a:pt x="1965" y="2838"/>
                  </a:lnTo>
                  <a:lnTo>
                    <a:pt x="1942" y="2844"/>
                  </a:lnTo>
                  <a:lnTo>
                    <a:pt x="1918" y="2844"/>
                  </a:lnTo>
                  <a:lnTo>
                    <a:pt x="1894" y="2838"/>
                  </a:lnTo>
                  <a:lnTo>
                    <a:pt x="1873" y="2828"/>
                  </a:lnTo>
                  <a:lnTo>
                    <a:pt x="1853" y="2813"/>
                  </a:lnTo>
                  <a:lnTo>
                    <a:pt x="1837" y="2793"/>
                  </a:lnTo>
                  <a:lnTo>
                    <a:pt x="1827" y="2772"/>
                  </a:lnTo>
                  <a:lnTo>
                    <a:pt x="1821" y="2749"/>
                  </a:lnTo>
                  <a:lnTo>
                    <a:pt x="1821" y="2726"/>
                  </a:lnTo>
                  <a:lnTo>
                    <a:pt x="1827" y="2703"/>
                  </a:lnTo>
                  <a:lnTo>
                    <a:pt x="1837" y="2681"/>
                  </a:lnTo>
                  <a:lnTo>
                    <a:pt x="1853" y="2662"/>
                  </a:lnTo>
                  <a:lnTo>
                    <a:pt x="3035" y="1505"/>
                  </a:lnTo>
                  <a:lnTo>
                    <a:pt x="3079" y="1458"/>
                  </a:lnTo>
                  <a:lnTo>
                    <a:pt x="3118" y="1407"/>
                  </a:lnTo>
                  <a:lnTo>
                    <a:pt x="3153" y="1355"/>
                  </a:lnTo>
                  <a:lnTo>
                    <a:pt x="3183" y="1300"/>
                  </a:lnTo>
                  <a:lnTo>
                    <a:pt x="3208" y="1243"/>
                  </a:lnTo>
                  <a:lnTo>
                    <a:pt x="3228" y="1185"/>
                  </a:lnTo>
                  <a:lnTo>
                    <a:pt x="3242" y="1126"/>
                  </a:lnTo>
                  <a:lnTo>
                    <a:pt x="3253" y="1066"/>
                  </a:lnTo>
                  <a:lnTo>
                    <a:pt x="3257" y="1006"/>
                  </a:lnTo>
                  <a:lnTo>
                    <a:pt x="3257" y="946"/>
                  </a:lnTo>
                  <a:lnTo>
                    <a:pt x="3253" y="885"/>
                  </a:lnTo>
                  <a:lnTo>
                    <a:pt x="3242" y="826"/>
                  </a:lnTo>
                  <a:lnTo>
                    <a:pt x="3228" y="766"/>
                  </a:lnTo>
                  <a:lnTo>
                    <a:pt x="3208" y="709"/>
                  </a:lnTo>
                  <a:lnTo>
                    <a:pt x="3183" y="653"/>
                  </a:lnTo>
                  <a:lnTo>
                    <a:pt x="3153" y="598"/>
                  </a:lnTo>
                  <a:lnTo>
                    <a:pt x="3118" y="545"/>
                  </a:lnTo>
                  <a:lnTo>
                    <a:pt x="3079" y="495"/>
                  </a:lnTo>
                  <a:lnTo>
                    <a:pt x="3035" y="448"/>
                  </a:lnTo>
                  <a:lnTo>
                    <a:pt x="2985" y="403"/>
                  </a:lnTo>
                  <a:lnTo>
                    <a:pt x="2935" y="364"/>
                  </a:lnTo>
                  <a:lnTo>
                    <a:pt x="2881" y="331"/>
                  </a:lnTo>
                  <a:lnTo>
                    <a:pt x="2825" y="301"/>
                  </a:lnTo>
                  <a:lnTo>
                    <a:pt x="2767" y="277"/>
                  </a:lnTo>
                  <a:lnTo>
                    <a:pt x="2708" y="258"/>
                  </a:lnTo>
                  <a:lnTo>
                    <a:pt x="2648" y="243"/>
                  </a:lnTo>
                  <a:lnTo>
                    <a:pt x="2586" y="234"/>
                  </a:lnTo>
                  <a:lnTo>
                    <a:pt x="2525" y="229"/>
                  </a:lnTo>
                  <a:lnTo>
                    <a:pt x="2464" y="229"/>
                  </a:lnTo>
                  <a:lnTo>
                    <a:pt x="2402" y="234"/>
                  </a:lnTo>
                  <a:lnTo>
                    <a:pt x="2340" y="243"/>
                  </a:lnTo>
                  <a:lnTo>
                    <a:pt x="2280" y="258"/>
                  </a:lnTo>
                  <a:lnTo>
                    <a:pt x="2221" y="277"/>
                  </a:lnTo>
                  <a:lnTo>
                    <a:pt x="2164" y="301"/>
                  </a:lnTo>
                  <a:lnTo>
                    <a:pt x="2108" y="331"/>
                  </a:lnTo>
                  <a:lnTo>
                    <a:pt x="2055" y="364"/>
                  </a:lnTo>
                  <a:lnTo>
                    <a:pt x="2003" y="403"/>
                  </a:lnTo>
                  <a:lnTo>
                    <a:pt x="1955" y="448"/>
                  </a:lnTo>
                  <a:lnTo>
                    <a:pt x="378" y="1972"/>
                  </a:lnTo>
                  <a:lnTo>
                    <a:pt x="341" y="2013"/>
                  </a:lnTo>
                  <a:lnTo>
                    <a:pt x="307" y="2057"/>
                  </a:lnTo>
                  <a:lnTo>
                    <a:pt x="280" y="2102"/>
                  </a:lnTo>
                  <a:lnTo>
                    <a:pt x="258" y="2149"/>
                  </a:lnTo>
                  <a:lnTo>
                    <a:pt x="241" y="2199"/>
                  </a:lnTo>
                  <a:lnTo>
                    <a:pt x="228" y="2248"/>
                  </a:lnTo>
                  <a:lnTo>
                    <a:pt x="220" y="2299"/>
                  </a:lnTo>
                  <a:lnTo>
                    <a:pt x="218" y="2350"/>
                  </a:lnTo>
                  <a:lnTo>
                    <a:pt x="220" y="2402"/>
                  </a:lnTo>
                  <a:lnTo>
                    <a:pt x="228" y="2452"/>
                  </a:lnTo>
                  <a:lnTo>
                    <a:pt x="241" y="2503"/>
                  </a:lnTo>
                  <a:lnTo>
                    <a:pt x="258" y="2551"/>
                  </a:lnTo>
                  <a:lnTo>
                    <a:pt x="280" y="2599"/>
                  </a:lnTo>
                  <a:lnTo>
                    <a:pt x="307" y="2644"/>
                  </a:lnTo>
                  <a:lnTo>
                    <a:pt x="341" y="2687"/>
                  </a:lnTo>
                  <a:lnTo>
                    <a:pt x="378" y="2728"/>
                  </a:lnTo>
                  <a:lnTo>
                    <a:pt x="419" y="2765"/>
                  </a:lnTo>
                  <a:lnTo>
                    <a:pt x="463" y="2796"/>
                  </a:lnTo>
                  <a:lnTo>
                    <a:pt x="509" y="2824"/>
                  </a:lnTo>
                  <a:lnTo>
                    <a:pt x="558" y="2846"/>
                  </a:lnTo>
                  <a:lnTo>
                    <a:pt x="608" y="2863"/>
                  </a:lnTo>
                  <a:lnTo>
                    <a:pt x="660" y="2874"/>
                  </a:lnTo>
                  <a:lnTo>
                    <a:pt x="711" y="2882"/>
                  </a:lnTo>
                  <a:lnTo>
                    <a:pt x="763" y="2885"/>
                  </a:lnTo>
                  <a:lnTo>
                    <a:pt x="816" y="2882"/>
                  </a:lnTo>
                  <a:lnTo>
                    <a:pt x="867" y="2874"/>
                  </a:lnTo>
                  <a:lnTo>
                    <a:pt x="919" y="2863"/>
                  </a:lnTo>
                  <a:lnTo>
                    <a:pt x="968" y="2846"/>
                  </a:lnTo>
                  <a:lnTo>
                    <a:pt x="1018" y="2824"/>
                  </a:lnTo>
                  <a:lnTo>
                    <a:pt x="1064" y="2796"/>
                  </a:lnTo>
                  <a:lnTo>
                    <a:pt x="1108" y="2765"/>
                  </a:lnTo>
                  <a:lnTo>
                    <a:pt x="1149" y="2728"/>
                  </a:lnTo>
                  <a:lnTo>
                    <a:pt x="2741" y="1187"/>
                  </a:lnTo>
                  <a:lnTo>
                    <a:pt x="2768" y="1158"/>
                  </a:lnTo>
                  <a:lnTo>
                    <a:pt x="2791" y="1125"/>
                  </a:lnTo>
                  <a:lnTo>
                    <a:pt x="2809" y="1091"/>
                  </a:lnTo>
                  <a:lnTo>
                    <a:pt x="2823" y="1055"/>
                  </a:lnTo>
                  <a:lnTo>
                    <a:pt x="2831" y="1018"/>
                  </a:lnTo>
                  <a:lnTo>
                    <a:pt x="2837" y="980"/>
                  </a:lnTo>
                  <a:lnTo>
                    <a:pt x="2837" y="942"/>
                  </a:lnTo>
                  <a:lnTo>
                    <a:pt x="2831" y="904"/>
                  </a:lnTo>
                  <a:lnTo>
                    <a:pt x="2823" y="867"/>
                  </a:lnTo>
                  <a:lnTo>
                    <a:pt x="2809" y="832"/>
                  </a:lnTo>
                  <a:lnTo>
                    <a:pt x="2791" y="797"/>
                  </a:lnTo>
                  <a:lnTo>
                    <a:pt x="2768" y="764"/>
                  </a:lnTo>
                  <a:lnTo>
                    <a:pt x="2741" y="734"/>
                  </a:lnTo>
                  <a:lnTo>
                    <a:pt x="2710" y="707"/>
                  </a:lnTo>
                  <a:lnTo>
                    <a:pt x="2677" y="685"/>
                  </a:lnTo>
                  <a:lnTo>
                    <a:pt x="2642" y="668"/>
                  </a:lnTo>
                  <a:lnTo>
                    <a:pt x="2605" y="654"/>
                  </a:lnTo>
                  <a:lnTo>
                    <a:pt x="2567" y="645"/>
                  </a:lnTo>
                  <a:lnTo>
                    <a:pt x="2528" y="641"/>
                  </a:lnTo>
                  <a:lnTo>
                    <a:pt x="2490" y="641"/>
                  </a:lnTo>
                  <a:lnTo>
                    <a:pt x="2452" y="645"/>
                  </a:lnTo>
                  <a:lnTo>
                    <a:pt x="2415" y="654"/>
                  </a:lnTo>
                  <a:lnTo>
                    <a:pt x="2377" y="668"/>
                  </a:lnTo>
                  <a:lnTo>
                    <a:pt x="2343" y="685"/>
                  </a:lnTo>
                  <a:lnTo>
                    <a:pt x="2309" y="707"/>
                  </a:lnTo>
                  <a:lnTo>
                    <a:pt x="2278" y="734"/>
                  </a:lnTo>
                  <a:lnTo>
                    <a:pt x="1082" y="1906"/>
                  </a:lnTo>
                  <a:lnTo>
                    <a:pt x="1062" y="1922"/>
                  </a:lnTo>
                  <a:lnTo>
                    <a:pt x="1040" y="1931"/>
                  </a:lnTo>
                  <a:lnTo>
                    <a:pt x="1017" y="1937"/>
                  </a:lnTo>
                  <a:lnTo>
                    <a:pt x="992" y="1937"/>
                  </a:lnTo>
                  <a:lnTo>
                    <a:pt x="969" y="1931"/>
                  </a:lnTo>
                  <a:lnTo>
                    <a:pt x="947" y="1922"/>
                  </a:lnTo>
                  <a:lnTo>
                    <a:pt x="927" y="1906"/>
                  </a:lnTo>
                  <a:lnTo>
                    <a:pt x="911" y="1887"/>
                  </a:lnTo>
                  <a:lnTo>
                    <a:pt x="900" y="1865"/>
                  </a:lnTo>
                  <a:lnTo>
                    <a:pt x="896" y="1842"/>
                  </a:lnTo>
                  <a:lnTo>
                    <a:pt x="896" y="1819"/>
                  </a:lnTo>
                  <a:lnTo>
                    <a:pt x="900" y="1796"/>
                  </a:lnTo>
                  <a:lnTo>
                    <a:pt x="911" y="1775"/>
                  </a:lnTo>
                  <a:lnTo>
                    <a:pt x="927" y="1755"/>
                  </a:lnTo>
                  <a:lnTo>
                    <a:pt x="2123" y="583"/>
                  </a:lnTo>
                  <a:lnTo>
                    <a:pt x="2165" y="546"/>
                  </a:lnTo>
                  <a:lnTo>
                    <a:pt x="2209" y="515"/>
                  </a:lnTo>
                  <a:lnTo>
                    <a:pt x="2255" y="488"/>
                  </a:lnTo>
                  <a:lnTo>
                    <a:pt x="2304" y="465"/>
                  </a:lnTo>
                  <a:lnTo>
                    <a:pt x="2354" y="449"/>
                  </a:lnTo>
                  <a:lnTo>
                    <a:pt x="2405" y="436"/>
                  </a:lnTo>
                  <a:lnTo>
                    <a:pt x="2457" y="429"/>
                  </a:lnTo>
                  <a:lnTo>
                    <a:pt x="2509" y="427"/>
                  </a:lnTo>
                  <a:lnTo>
                    <a:pt x="2562" y="429"/>
                  </a:lnTo>
                  <a:lnTo>
                    <a:pt x="2613" y="436"/>
                  </a:lnTo>
                  <a:lnTo>
                    <a:pt x="2665" y="449"/>
                  </a:lnTo>
                  <a:lnTo>
                    <a:pt x="2714" y="465"/>
                  </a:lnTo>
                  <a:lnTo>
                    <a:pt x="2763" y="488"/>
                  </a:lnTo>
                  <a:lnTo>
                    <a:pt x="2810" y="515"/>
                  </a:lnTo>
                  <a:lnTo>
                    <a:pt x="2854" y="546"/>
                  </a:lnTo>
                  <a:lnTo>
                    <a:pt x="2895" y="583"/>
                  </a:lnTo>
                  <a:lnTo>
                    <a:pt x="2932" y="623"/>
                  </a:lnTo>
                  <a:lnTo>
                    <a:pt x="2965" y="666"/>
                  </a:lnTo>
                  <a:lnTo>
                    <a:pt x="2993" y="713"/>
                  </a:lnTo>
                  <a:lnTo>
                    <a:pt x="3015" y="760"/>
                  </a:lnTo>
                  <a:lnTo>
                    <a:pt x="3032" y="809"/>
                  </a:lnTo>
                  <a:lnTo>
                    <a:pt x="3045" y="859"/>
                  </a:lnTo>
                  <a:lnTo>
                    <a:pt x="3053" y="910"/>
                  </a:lnTo>
                  <a:lnTo>
                    <a:pt x="3055" y="961"/>
                  </a:lnTo>
                  <a:lnTo>
                    <a:pt x="3053" y="1012"/>
                  </a:lnTo>
                  <a:lnTo>
                    <a:pt x="3045" y="1063"/>
                  </a:lnTo>
                  <a:lnTo>
                    <a:pt x="3032" y="1113"/>
                  </a:lnTo>
                  <a:lnTo>
                    <a:pt x="3015" y="1162"/>
                  </a:lnTo>
                  <a:lnTo>
                    <a:pt x="2993" y="1209"/>
                  </a:lnTo>
                  <a:lnTo>
                    <a:pt x="2965" y="1255"/>
                  </a:lnTo>
                  <a:lnTo>
                    <a:pt x="2932" y="1298"/>
                  </a:lnTo>
                  <a:lnTo>
                    <a:pt x="2895" y="1339"/>
                  </a:lnTo>
                  <a:lnTo>
                    <a:pt x="1303" y="2879"/>
                  </a:lnTo>
                  <a:lnTo>
                    <a:pt x="1255" y="2923"/>
                  </a:lnTo>
                  <a:lnTo>
                    <a:pt x="1203" y="2962"/>
                  </a:lnTo>
                  <a:lnTo>
                    <a:pt x="1150" y="2995"/>
                  </a:lnTo>
                  <a:lnTo>
                    <a:pt x="1094" y="3025"/>
                  </a:lnTo>
                  <a:lnTo>
                    <a:pt x="1036" y="3049"/>
                  </a:lnTo>
                  <a:lnTo>
                    <a:pt x="977" y="3068"/>
                  </a:lnTo>
                  <a:lnTo>
                    <a:pt x="917" y="3083"/>
                  </a:lnTo>
                  <a:lnTo>
                    <a:pt x="855" y="3092"/>
                  </a:lnTo>
                  <a:lnTo>
                    <a:pt x="794" y="3097"/>
                  </a:lnTo>
                  <a:lnTo>
                    <a:pt x="733" y="3097"/>
                  </a:lnTo>
                  <a:lnTo>
                    <a:pt x="671" y="3092"/>
                  </a:lnTo>
                  <a:lnTo>
                    <a:pt x="609" y="3083"/>
                  </a:lnTo>
                  <a:lnTo>
                    <a:pt x="549" y="3068"/>
                  </a:lnTo>
                  <a:lnTo>
                    <a:pt x="490" y="3049"/>
                  </a:lnTo>
                  <a:lnTo>
                    <a:pt x="433" y="3025"/>
                  </a:lnTo>
                  <a:lnTo>
                    <a:pt x="377" y="2995"/>
                  </a:lnTo>
                  <a:lnTo>
                    <a:pt x="323" y="2962"/>
                  </a:lnTo>
                  <a:lnTo>
                    <a:pt x="272" y="2923"/>
                  </a:lnTo>
                  <a:lnTo>
                    <a:pt x="224" y="2879"/>
                  </a:lnTo>
                  <a:lnTo>
                    <a:pt x="178" y="2832"/>
                  </a:lnTo>
                  <a:lnTo>
                    <a:pt x="139" y="2782"/>
                  </a:lnTo>
                  <a:lnTo>
                    <a:pt x="104" y="2729"/>
                  </a:lnTo>
                  <a:lnTo>
                    <a:pt x="75" y="2674"/>
                  </a:lnTo>
                  <a:lnTo>
                    <a:pt x="51" y="2617"/>
                  </a:lnTo>
                  <a:lnTo>
                    <a:pt x="30" y="2560"/>
                  </a:lnTo>
                  <a:lnTo>
                    <a:pt x="15" y="2501"/>
                  </a:lnTo>
                  <a:lnTo>
                    <a:pt x="5" y="2441"/>
                  </a:lnTo>
                  <a:lnTo>
                    <a:pt x="0" y="2381"/>
                  </a:lnTo>
                  <a:lnTo>
                    <a:pt x="0" y="2321"/>
                  </a:lnTo>
                  <a:lnTo>
                    <a:pt x="5" y="2260"/>
                  </a:lnTo>
                  <a:lnTo>
                    <a:pt x="15" y="2200"/>
                  </a:lnTo>
                  <a:lnTo>
                    <a:pt x="30" y="2141"/>
                  </a:lnTo>
                  <a:lnTo>
                    <a:pt x="51" y="2083"/>
                  </a:lnTo>
                  <a:lnTo>
                    <a:pt x="75" y="2027"/>
                  </a:lnTo>
                  <a:lnTo>
                    <a:pt x="104" y="1972"/>
                  </a:lnTo>
                  <a:lnTo>
                    <a:pt x="139" y="1920"/>
                  </a:lnTo>
                  <a:lnTo>
                    <a:pt x="178" y="1869"/>
                  </a:lnTo>
                  <a:lnTo>
                    <a:pt x="224" y="1822"/>
                  </a:lnTo>
                  <a:lnTo>
                    <a:pt x="1815" y="281"/>
                  </a:lnTo>
                  <a:lnTo>
                    <a:pt x="1872" y="230"/>
                  </a:lnTo>
                  <a:lnTo>
                    <a:pt x="1931" y="183"/>
                  </a:lnTo>
                  <a:lnTo>
                    <a:pt x="1992" y="143"/>
                  </a:lnTo>
                  <a:lnTo>
                    <a:pt x="2057" y="108"/>
                  </a:lnTo>
                  <a:lnTo>
                    <a:pt x="2123" y="76"/>
                  </a:lnTo>
                  <a:lnTo>
                    <a:pt x="2191" y="51"/>
                  </a:lnTo>
                  <a:lnTo>
                    <a:pt x="2261" y="31"/>
                  </a:lnTo>
                  <a:lnTo>
                    <a:pt x="2331" y="15"/>
                  </a:lnTo>
                  <a:lnTo>
                    <a:pt x="2402" y="5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5F5F7A9-97F7-D851-2DA5-91CDC10CE4EC}"/>
                </a:ext>
              </a:extLst>
            </p:cNvPr>
            <p:cNvGrpSpPr/>
            <p:nvPr/>
          </p:nvGrpSpPr>
          <p:grpSpPr>
            <a:xfrm>
              <a:off x="11436383" y="448487"/>
              <a:ext cx="324305" cy="324305"/>
              <a:chOff x="11436383" y="456228"/>
              <a:chExt cx="324305" cy="324305"/>
            </a:xfrm>
          </p:grpSpPr>
          <p:sp>
            <p:nvSpPr>
              <p:cNvPr id="14" name="모서리가 둥근 직사각형 31">
                <a:extLst>
                  <a:ext uri="{FF2B5EF4-FFF2-40B4-BE49-F238E27FC236}">
                    <a16:creationId xmlns:a16="http://schemas.microsoft.com/office/drawing/2014/main" id="{734B980F-F295-C5F7-CEC5-1793ED73D10F}"/>
                  </a:ext>
                </a:extLst>
              </p:cNvPr>
              <p:cNvSpPr/>
              <p:nvPr/>
            </p:nvSpPr>
            <p:spPr>
              <a:xfrm>
                <a:off x="11436383" y="456228"/>
                <a:ext cx="324305" cy="324305"/>
              </a:xfrm>
              <a:prstGeom prst="ellipse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6000" rtlCol="0" anchor="ctr"/>
              <a:lstStyle/>
              <a:p>
                <a:pPr>
                  <a:defRPr/>
                </a:pPr>
                <a:endParaRPr lang="en-US" altLang="ko-KR" sz="1050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5" name="Group 12">
                <a:extLst>
                  <a:ext uri="{FF2B5EF4-FFF2-40B4-BE49-F238E27FC236}">
                    <a16:creationId xmlns:a16="http://schemas.microsoft.com/office/drawing/2014/main" id="{9DF20EC5-ABAD-F0F5-3B8D-613860427637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504624" y="541309"/>
                <a:ext cx="187822" cy="149408"/>
                <a:chOff x="6124" y="305"/>
                <a:chExt cx="841" cy="669"/>
              </a:xfrm>
              <a:solidFill>
                <a:schemeClr val="bg1"/>
              </a:solidFill>
            </p:grpSpPr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6042FC4-F854-58C1-9E02-184189B17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44" y="440"/>
                  <a:ext cx="601" cy="534"/>
                </a:xfrm>
                <a:custGeom>
                  <a:avLst/>
                  <a:gdLst>
                    <a:gd name="T0" fmla="*/ 902 w 1802"/>
                    <a:gd name="T1" fmla="*/ 0 h 1602"/>
                    <a:gd name="T2" fmla="*/ 2 w 1802"/>
                    <a:gd name="T3" fmla="*/ 742 h 1602"/>
                    <a:gd name="T4" fmla="*/ 2 w 1802"/>
                    <a:gd name="T5" fmla="*/ 743 h 1602"/>
                    <a:gd name="T6" fmla="*/ 2 w 1802"/>
                    <a:gd name="T7" fmla="*/ 746 h 1602"/>
                    <a:gd name="T8" fmla="*/ 0 w 1802"/>
                    <a:gd name="T9" fmla="*/ 749 h 1602"/>
                    <a:gd name="T10" fmla="*/ 0 w 1802"/>
                    <a:gd name="T11" fmla="*/ 751 h 1602"/>
                    <a:gd name="T12" fmla="*/ 0 w 1802"/>
                    <a:gd name="T13" fmla="*/ 1501 h 1602"/>
                    <a:gd name="T14" fmla="*/ 2 w 1802"/>
                    <a:gd name="T15" fmla="*/ 1521 h 1602"/>
                    <a:gd name="T16" fmla="*/ 16 w 1802"/>
                    <a:gd name="T17" fmla="*/ 1557 h 1602"/>
                    <a:gd name="T18" fmla="*/ 30 w 1802"/>
                    <a:gd name="T19" fmla="*/ 1572 h 1602"/>
                    <a:gd name="T20" fmla="*/ 45 w 1802"/>
                    <a:gd name="T21" fmla="*/ 1586 h 1602"/>
                    <a:gd name="T22" fmla="*/ 81 w 1802"/>
                    <a:gd name="T23" fmla="*/ 1601 h 1602"/>
                    <a:gd name="T24" fmla="*/ 100 w 1802"/>
                    <a:gd name="T25" fmla="*/ 1602 h 1602"/>
                    <a:gd name="T26" fmla="*/ 702 w 1802"/>
                    <a:gd name="T27" fmla="*/ 1602 h 1602"/>
                    <a:gd name="T28" fmla="*/ 702 w 1802"/>
                    <a:gd name="T29" fmla="*/ 1001 h 1602"/>
                    <a:gd name="T30" fmla="*/ 1102 w 1802"/>
                    <a:gd name="T31" fmla="*/ 1001 h 1602"/>
                    <a:gd name="T32" fmla="*/ 1102 w 1802"/>
                    <a:gd name="T33" fmla="*/ 1602 h 1602"/>
                    <a:gd name="T34" fmla="*/ 1703 w 1802"/>
                    <a:gd name="T35" fmla="*/ 1602 h 1602"/>
                    <a:gd name="T36" fmla="*/ 1723 w 1802"/>
                    <a:gd name="T37" fmla="*/ 1601 h 1602"/>
                    <a:gd name="T38" fmla="*/ 1758 w 1802"/>
                    <a:gd name="T39" fmla="*/ 1586 h 1602"/>
                    <a:gd name="T40" fmla="*/ 1773 w 1802"/>
                    <a:gd name="T41" fmla="*/ 1572 h 1602"/>
                    <a:gd name="T42" fmla="*/ 1786 w 1802"/>
                    <a:gd name="T43" fmla="*/ 1557 h 1602"/>
                    <a:gd name="T44" fmla="*/ 1802 w 1802"/>
                    <a:gd name="T45" fmla="*/ 1521 h 1602"/>
                    <a:gd name="T46" fmla="*/ 1802 w 1802"/>
                    <a:gd name="T47" fmla="*/ 1501 h 1602"/>
                    <a:gd name="T48" fmla="*/ 1802 w 1802"/>
                    <a:gd name="T49" fmla="*/ 751 h 1602"/>
                    <a:gd name="T50" fmla="*/ 1802 w 1802"/>
                    <a:gd name="T51" fmla="*/ 745 h 1602"/>
                    <a:gd name="T52" fmla="*/ 1801 w 1802"/>
                    <a:gd name="T53" fmla="*/ 742 h 1602"/>
                    <a:gd name="T54" fmla="*/ 902 w 1802"/>
                    <a:gd name="T55" fmla="*/ 0 h 16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02" h="1602">
                      <a:moveTo>
                        <a:pt x="902" y="0"/>
                      </a:moveTo>
                      <a:lnTo>
                        <a:pt x="2" y="742"/>
                      </a:lnTo>
                      <a:lnTo>
                        <a:pt x="2" y="743"/>
                      </a:lnTo>
                      <a:lnTo>
                        <a:pt x="2" y="746"/>
                      </a:lnTo>
                      <a:lnTo>
                        <a:pt x="0" y="749"/>
                      </a:lnTo>
                      <a:lnTo>
                        <a:pt x="0" y="751"/>
                      </a:lnTo>
                      <a:lnTo>
                        <a:pt x="0" y="1501"/>
                      </a:lnTo>
                      <a:lnTo>
                        <a:pt x="2" y="1521"/>
                      </a:lnTo>
                      <a:lnTo>
                        <a:pt x="16" y="1557"/>
                      </a:lnTo>
                      <a:lnTo>
                        <a:pt x="30" y="1572"/>
                      </a:lnTo>
                      <a:lnTo>
                        <a:pt x="45" y="1586"/>
                      </a:lnTo>
                      <a:lnTo>
                        <a:pt x="81" y="1601"/>
                      </a:lnTo>
                      <a:lnTo>
                        <a:pt x="100" y="1602"/>
                      </a:lnTo>
                      <a:lnTo>
                        <a:pt x="702" y="1602"/>
                      </a:lnTo>
                      <a:lnTo>
                        <a:pt x="702" y="1001"/>
                      </a:lnTo>
                      <a:lnTo>
                        <a:pt x="1102" y="1001"/>
                      </a:lnTo>
                      <a:lnTo>
                        <a:pt x="1102" y="1602"/>
                      </a:lnTo>
                      <a:lnTo>
                        <a:pt x="1703" y="1602"/>
                      </a:lnTo>
                      <a:lnTo>
                        <a:pt x="1723" y="1601"/>
                      </a:lnTo>
                      <a:lnTo>
                        <a:pt x="1758" y="1586"/>
                      </a:lnTo>
                      <a:lnTo>
                        <a:pt x="1773" y="1572"/>
                      </a:lnTo>
                      <a:lnTo>
                        <a:pt x="1786" y="1557"/>
                      </a:lnTo>
                      <a:lnTo>
                        <a:pt x="1802" y="1521"/>
                      </a:lnTo>
                      <a:lnTo>
                        <a:pt x="1802" y="1501"/>
                      </a:lnTo>
                      <a:lnTo>
                        <a:pt x="1802" y="751"/>
                      </a:lnTo>
                      <a:lnTo>
                        <a:pt x="1802" y="745"/>
                      </a:lnTo>
                      <a:lnTo>
                        <a:pt x="1801" y="742"/>
                      </a:lnTo>
                      <a:lnTo>
                        <a:pt x="90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D1C9505C-B10F-500B-9A70-F3BDF1D195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24" y="305"/>
                  <a:ext cx="841" cy="394"/>
                </a:xfrm>
                <a:custGeom>
                  <a:avLst/>
                  <a:gdLst>
                    <a:gd name="T0" fmla="*/ 2505 w 2522"/>
                    <a:gd name="T1" fmla="*/ 978 h 1181"/>
                    <a:gd name="T2" fmla="*/ 2162 w 2522"/>
                    <a:gd name="T3" fmla="*/ 694 h 1181"/>
                    <a:gd name="T4" fmla="*/ 2162 w 2522"/>
                    <a:gd name="T5" fmla="*/ 54 h 1181"/>
                    <a:gd name="T6" fmla="*/ 2162 w 2522"/>
                    <a:gd name="T7" fmla="*/ 44 h 1181"/>
                    <a:gd name="T8" fmla="*/ 2155 w 2522"/>
                    <a:gd name="T9" fmla="*/ 26 h 1181"/>
                    <a:gd name="T10" fmla="*/ 2149 w 2522"/>
                    <a:gd name="T11" fmla="*/ 18 h 1181"/>
                    <a:gd name="T12" fmla="*/ 2141 w 2522"/>
                    <a:gd name="T13" fmla="*/ 13 h 1181"/>
                    <a:gd name="T14" fmla="*/ 2123 w 2522"/>
                    <a:gd name="T15" fmla="*/ 5 h 1181"/>
                    <a:gd name="T16" fmla="*/ 2113 w 2522"/>
                    <a:gd name="T17" fmla="*/ 5 h 1181"/>
                    <a:gd name="T18" fmla="*/ 1812 w 2522"/>
                    <a:gd name="T19" fmla="*/ 5 h 1181"/>
                    <a:gd name="T20" fmla="*/ 1802 w 2522"/>
                    <a:gd name="T21" fmla="*/ 5 h 1181"/>
                    <a:gd name="T22" fmla="*/ 1783 w 2522"/>
                    <a:gd name="T23" fmla="*/ 13 h 1181"/>
                    <a:gd name="T24" fmla="*/ 1776 w 2522"/>
                    <a:gd name="T25" fmla="*/ 18 h 1181"/>
                    <a:gd name="T26" fmla="*/ 1770 w 2522"/>
                    <a:gd name="T27" fmla="*/ 26 h 1181"/>
                    <a:gd name="T28" fmla="*/ 1763 w 2522"/>
                    <a:gd name="T29" fmla="*/ 44 h 1181"/>
                    <a:gd name="T30" fmla="*/ 1762 w 2522"/>
                    <a:gd name="T31" fmla="*/ 54 h 1181"/>
                    <a:gd name="T32" fmla="*/ 1762 w 2522"/>
                    <a:gd name="T33" fmla="*/ 360 h 1181"/>
                    <a:gd name="T34" fmla="*/ 1380 w 2522"/>
                    <a:gd name="T35" fmla="*/ 41 h 1181"/>
                    <a:gd name="T36" fmla="*/ 1354 w 2522"/>
                    <a:gd name="T37" fmla="*/ 23 h 1181"/>
                    <a:gd name="T38" fmla="*/ 1295 w 2522"/>
                    <a:gd name="T39" fmla="*/ 1 h 1181"/>
                    <a:gd name="T40" fmla="*/ 1262 w 2522"/>
                    <a:gd name="T41" fmla="*/ 0 h 1181"/>
                    <a:gd name="T42" fmla="*/ 1227 w 2522"/>
                    <a:gd name="T43" fmla="*/ 1 h 1181"/>
                    <a:gd name="T44" fmla="*/ 1168 w 2522"/>
                    <a:gd name="T45" fmla="*/ 23 h 1181"/>
                    <a:gd name="T46" fmla="*/ 1142 w 2522"/>
                    <a:gd name="T47" fmla="*/ 41 h 1181"/>
                    <a:gd name="T48" fmla="*/ 17 w 2522"/>
                    <a:gd name="T49" fmla="*/ 978 h 1181"/>
                    <a:gd name="T50" fmla="*/ 10 w 2522"/>
                    <a:gd name="T51" fmla="*/ 985 h 1181"/>
                    <a:gd name="T52" fmla="*/ 1 w 2522"/>
                    <a:gd name="T53" fmla="*/ 1001 h 1181"/>
                    <a:gd name="T54" fmla="*/ 0 w 2522"/>
                    <a:gd name="T55" fmla="*/ 1012 h 1181"/>
                    <a:gd name="T56" fmla="*/ 0 w 2522"/>
                    <a:gd name="T57" fmla="*/ 1023 h 1181"/>
                    <a:gd name="T58" fmla="*/ 6 w 2522"/>
                    <a:gd name="T59" fmla="*/ 1040 h 1181"/>
                    <a:gd name="T60" fmla="*/ 12 w 2522"/>
                    <a:gd name="T61" fmla="*/ 1048 h 1181"/>
                    <a:gd name="T62" fmla="*/ 108 w 2522"/>
                    <a:gd name="T63" fmla="*/ 1164 h 1181"/>
                    <a:gd name="T64" fmla="*/ 122 w 2522"/>
                    <a:gd name="T65" fmla="*/ 1177 h 1181"/>
                    <a:gd name="T66" fmla="*/ 141 w 2522"/>
                    <a:gd name="T67" fmla="*/ 1181 h 1181"/>
                    <a:gd name="T68" fmla="*/ 160 w 2522"/>
                    <a:gd name="T69" fmla="*/ 1181 h 1181"/>
                    <a:gd name="T70" fmla="*/ 179 w 2522"/>
                    <a:gd name="T71" fmla="*/ 1171 h 1181"/>
                    <a:gd name="T72" fmla="*/ 1262 w 2522"/>
                    <a:gd name="T73" fmla="*/ 268 h 1181"/>
                    <a:gd name="T74" fmla="*/ 2344 w 2522"/>
                    <a:gd name="T75" fmla="*/ 1171 h 1181"/>
                    <a:gd name="T76" fmla="*/ 2358 w 2522"/>
                    <a:gd name="T77" fmla="*/ 1180 h 1181"/>
                    <a:gd name="T78" fmla="*/ 2377 w 2522"/>
                    <a:gd name="T79" fmla="*/ 1181 h 1181"/>
                    <a:gd name="T80" fmla="*/ 2383 w 2522"/>
                    <a:gd name="T81" fmla="*/ 1181 h 1181"/>
                    <a:gd name="T82" fmla="*/ 2401 w 2522"/>
                    <a:gd name="T83" fmla="*/ 1177 h 1181"/>
                    <a:gd name="T84" fmla="*/ 2414 w 2522"/>
                    <a:gd name="T85" fmla="*/ 1164 h 1181"/>
                    <a:gd name="T86" fmla="*/ 2512 w 2522"/>
                    <a:gd name="T87" fmla="*/ 1048 h 1181"/>
                    <a:gd name="T88" fmla="*/ 2518 w 2522"/>
                    <a:gd name="T89" fmla="*/ 1040 h 1181"/>
                    <a:gd name="T90" fmla="*/ 2522 w 2522"/>
                    <a:gd name="T91" fmla="*/ 1023 h 1181"/>
                    <a:gd name="T92" fmla="*/ 2522 w 2522"/>
                    <a:gd name="T93" fmla="*/ 1012 h 1181"/>
                    <a:gd name="T94" fmla="*/ 2521 w 2522"/>
                    <a:gd name="T95" fmla="*/ 1001 h 1181"/>
                    <a:gd name="T96" fmla="*/ 2512 w 2522"/>
                    <a:gd name="T97" fmla="*/ 985 h 1181"/>
                    <a:gd name="T98" fmla="*/ 2505 w 2522"/>
                    <a:gd name="T99" fmla="*/ 978 h 1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522" h="1181">
                      <a:moveTo>
                        <a:pt x="2505" y="978"/>
                      </a:moveTo>
                      <a:lnTo>
                        <a:pt x="2162" y="694"/>
                      </a:lnTo>
                      <a:lnTo>
                        <a:pt x="2162" y="54"/>
                      </a:lnTo>
                      <a:lnTo>
                        <a:pt x="2162" y="44"/>
                      </a:lnTo>
                      <a:lnTo>
                        <a:pt x="2155" y="26"/>
                      </a:lnTo>
                      <a:lnTo>
                        <a:pt x="2149" y="18"/>
                      </a:lnTo>
                      <a:lnTo>
                        <a:pt x="2141" y="13"/>
                      </a:lnTo>
                      <a:lnTo>
                        <a:pt x="2123" y="5"/>
                      </a:lnTo>
                      <a:lnTo>
                        <a:pt x="2113" y="5"/>
                      </a:lnTo>
                      <a:lnTo>
                        <a:pt x="1812" y="5"/>
                      </a:lnTo>
                      <a:lnTo>
                        <a:pt x="1802" y="5"/>
                      </a:lnTo>
                      <a:lnTo>
                        <a:pt x="1783" y="13"/>
                      </a:lnTo>
                      <a:lnTo>
                        <a:pt x="1776" y="18"/>
                      </a:lnTo>
                      <a:lnTo>
                        <a:pt x="1770" y="26"/>
                      </a:lnTo>
                      <a:lnTo>
                        <a:pt x="1763" y="44"/>
                      </a:lnTo>
                      <a:lnTo>
                        <a:pt x="1762" y="54"/>
                      </a:lnTo>
                      <a:lnTo>
                        <a:pt x="1762" y="360"/>
                      </a:lnTo>
                      <a:lnTo>
                        <a:pt x="1380" y="41"/>
                      </a:lnTo>
                      <a:lnTo>
                        <a:pt x="1354" y="23"/>
                      </a:lnTo>
                      <a:lnTo>
                        <a:pt x="1295" y="1"/>
                      </a:lnTo>
                      <a:lnTo>
                        <a:pt x="1262" y="0"/>
                      </a:lnTo>
                      <a:lnTo>
                        <a:pt x="1227" y="1"/>
                      </a:lnTo>
                      <a:lnTo>
                        <a:pt x="1168" y="23"/>
                      </a:lnTo>
                      <a:lnTo>
                        <a:pt x="1142" y="41"/>
                      </a:lnTo>
                      <a:lnTo>
                        <a:pt x="17" y="978"/>
                      </a:lnTo>
                      <a:lnTo>
                        <a:pt x="10" y="985"/>
                      </a:lnTo>
                      <a:lnTo>
                        <a:pt x="1" y="1001"/>
                      </a:lnTo>
                      <a:lnTo>
                        <a:pt x="0" y="1012"/>
                      </a:lnTo>
                      <a:lnTo>
                        <a:pt x="0" y="1023"/>
                      </a:lnTo>
                      <a:lnTo>
                        <a:pt x="6" y="1040"/>
                      </a:lnTo>
                      <a:lnTo>
                        <a:pt x="12" y="1048"/>
                      </a:lnTo>
                      <a:lnTo>
                        <a:pt x="108" y="1164"/>
                      </a:lnTo>
                      <a:lnTo>
                        <a:pt x="122" y="1177"/>
                      </a:lnTo>
                      <a:lnTo>
                        <a:pt x="141" y="1181"/>
                      </a:lnTo>
                      <a:lnTo>
                        <a:pt x="160" y="1181"/>
                      </a:lnTo>
                      <a:lnTo>
                        <a:pt x="179" y="1171"/>
                      </a:lnTo>
                      <a:lnTo>
                        <a:pt x="1262" y="268"/>
                      </a:lnTo>
                      <a:lnTo>
                        <a:pt x="2344" y="1171"/>
                      </a:lnTo>
                      <a:lnTo>
                        <a:pt x="2358" y="1180"/>
                      </a:lnTo>
                      <a:lnTo>
                        <a:pt x="2377" y="1181"/>
                      </a:lnTo>
                      <a:lnTo>
                        <a:pt x="2383" y="1181"/>
                      </a:lnTo>
                      <a:lnTo>
                        <a:pt x="2401" y="1177"/>
                      </a:lnTo>
                      <a:lnTo>
                        <a:pt x="2414" y="1164"/>
                      </a:lnTo>
                      <a:lnTo>
                        <a:pt x="2512" y="1048"/>
                      </a:lnTo>
                      <a:lnTo>
                        <a:pt x="2518" y="1040"/>
                      </a:lnTo>
                      <a:lnTo>
                        <a:pt x="2522" y="1023"/>
                      </a:lnTo>
                      <a:lnTo>
                        <a:pt x="2522" y="1012"/>
                      </a:lnTo>
                      <a:lnTo>
                        <a:pt x="2521" y="1001"/>
                      </a:lnTo>
                      <a:lnTo>
                        <a:pt x="2512" y="985"/>
                      </a:lnTo>
                      <a:lnTo>
                        <a:pt x="2505" y="9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97F4732-997D-AF2B-A007-66744C1E2460}"/>
                </a:ext>
              </a:extLst>
            </p:cNvPr>
            <p:cNvGrpSpPr/>
            <p:nvPr/>
          </p:nvGrpSpPr>
          <p:grpSpPr>
            <a:xfrm>
              <a:off x="10994418" y="493072"/>
              <a:ext cx="227926" cy="235134"/>
              <a:chOff x="11018587" y="468617"/>
              <a:chExt cx="227926" cy="235134"/>
            </a:xfrm>
          </p:grpSpPr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44B50020-257E-F686-6E82-DFEE24423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8587" y="550633"/>
                <a:ext cx="116026" cy="153118"/>
              </a:xfrm>
              <a:custGeom>
                <a:avLst/>
                <a:gdLst>
                  <a:gd name="T0" fmla="*/ 1093 w 9310"/>
                  <a:gd name="T1" fmla="*/ 12245 h 12286"/>
                  <a:gd name="T2" fmla="*/ 582 w 9310"/>
                  <a:gd name="T3" fmla="*/ 12007 h 12286"/>
                  <a:gd name="T4" fmla="*/ 279 w 9310"/>
                  <a:gd name="T5" fmla="*/ 11710 h 12286"/>
                  <a:gd name="T6" fmla="*/ 42 w 9310"/>
                  <a:gd name="T7" fmla="*/ 11209 h 12286"/>
                  <a:gd name="T8" fmla="*/ 0 w 9310"/>
                  <a:gd name="T9" fmla="*/ 1919 h 12286"/>
                  <a:gd name="T10" fmla="*/ 117 w 9310"/>
                  <a:gd name="T11" fmla="*/ 1260 h 12286"/>
                  <a:gd name="T12" fmla="*/ 498 w 9310"/>
                  <a:gd name="T13" fmla="*/ 629 h 12286"/>
                  <a:gd name="T14" fmla="*/ 1088 w 9310"/>
                  <a:gd name="T15" fmla="*/ 189 h 12286"/>
                  <a:gd name="T16" fmla="*/ 1821 w 9310"/>
                  <a:gd name="T17" fmla="*/ 1 h 12286"/>
                  <a:gd name="T18" fmla="*/ 7682 w 9310"/>
                  <a:gd name="T19" fmla="*/ 22 h 12286"/>
                  <a:gd name="T20" fmla="*/ 8385 w 9310"/>
                  <a:gd name="T21" fmla="*/ 278 h 12286"/>
                  <a:gd name="T22" fmla="*/ 8929 w 9310"/>
                  <a:gd name="T23" fmla="*/ 772 h 12286"/>
                  <a:gd name="T24" fmla="*/ 9250 w 9310"/>
                  <a:gd name="T25" fmla="*/ 1440 h 12286"/>
                  <a:gd name="T26" fmla="*/ 9310 w 9310"/>
                  <a:gd name="T27" fmla="*/ 8471 h 12286"/>
                  <a:gd name="T28" fmla="*/ 9201 w 9310"/>
                  <a:gd name="T29" fmla="*/ 8777 h 12286"/>
                  <a:gd name="T30" fmla="*/ 8880 w 9310"/>
                  <a:gd name="T31" fmla="*/ 8949 h 12286"/>
                  <a:gd name="T32" fmla="*/ 8601 w 9310"/>
                  <a:gd name="T33" fmla="*/ 8894 h 12286"/>
                  <a:gd name="T34" fmla="*/ 8370 w 9310"/>
                  <a:gd name="T35" fmla="*/ 8615 h 12286"/>
                  <a:gd name="T36" fmla="*/ 8349 w 9310"/>
                  <a:gd name="T37" fmla="*/ 1870 h 12286"/>
                  <a:gd name="T38" fmla="*/ 8255 w 9310"/>
                  <a:gd name="T39" fmla="*/ 1503 h 12286"/>
                  <a:gd name="T40" fmla="*/ 8035 w 9310"/>
                  <a:gd name="T41" fmla="*/ 1209 h 12286"/>
                  <a:gd name="T42" fmla="*/ 7720 w 9310"/>
                  <a:gd name="T43" fmla="*/ 1018 h 12286"/>
                  <a:gd name="T44" fmla="*/ 7390 w 9310"/>
                  <a:gd name="T45" fmla="*/ 960 h 12286"/>
                  <a:gd name="T46" fmla="*/ 1680 w 9310"/>
                  <a:gd name="T47" fmla="*/ 989 h 12286"/>
                  <a:gd name="T48" fmla="*/ 1346 w 9310"/>
                  <a:gd name="T49" fmla="*/ 1150 h 12286"/>
                  <a:gd name="T50" fmla="*/ 1098 w 9310"/>
                  <a:gd name="T51" fmla="*/ 1423 h 12286"/>
                  <a:gd name="T52" fmla="*/ 970 w 9310"/>
                  <a:gd name="T53" fmla="*/ 1774 h 12286"/>
                  <a:gd name="T54" fmla="*/ 962 w 9310"/>
                  <a:gd name="T55" fmla="*/ 10904 h 12286"/>
                  <a:gd name="T56" fmla="*/ 1091 w 9310"/>
                  <a:gd name="T57" fmla="*/ 11185 h 12286"/>
                  <a:gd name="T58" fmla="*/ 1405 w 9310"/>
                  <a:gd name="T59" fmla="*/ 11326 h 12286"/>
                  <a:gd name="T60" fmla="*/ 1677 w 9310"/>
                  <a:gd name="T61" fmla="*/ 11273 h 12286"/>
                  <a:gd name="T62" fmla="*/ 4346 w 9310"/>
                  <a:gd name="T63" fmla="*/ 8559 h 12286"/>
                  <a:gd name="T64" fmla="*/ 4655 w 9310"/>
                  <a:gd name="T65" fmla="*/ 8448 h 12286"/>
                  <a:gd name="T66" fmla="*/ 4964 w 9310"/>
                  <a:gd name="T67" fmla="*/ 8559 h 12286"/>
                  <a:gd name="T68" fmla="*/ 7633 w 9310"/>
                  <a:gd name="T69" fmla="*/ 11273 h 12286"/>
                  <a:gd name="T70" fmla="*/ 7902 w 9310"/>
                  <a:gd name="T71" fmla="*/ 11326 h 12286"/>
                  <a:gd name="T72" fmla="*/ 8215 w 9310"/>
                  <a:gd name="T73" fmla="*/ 11182 h 12286"/>
                  <a:gd name="T74" fmla="*/ 8349 w 9310"/>
                  <a:gd name="T75" fmla="*/ 10897 h 12286"/>
                  <a:gd name="T76" fmla="*/ 8408 w 9310"/>
                  <a:gd name="T77" fmla="*/ 10618 h 12286"/>
                  <a:gd name="T78" fmla="*/ 8687 w 9310"/>
                  <a:gd name="T79" fmla="*/ 10387 h 12286"/>
                  <a:gd name="T80" fmla="*/ 8974 w 9310"/>
                  <a:gd name="T81" fmla="*/ 10387 h 12286"/>
                  <a:gd name="T82" fmla="*/ 9253 w 9310"/>
                  <a:gd name="T83" fmla="*/ 10618 h 12286"/>
                  <a:gd name="T84" fmla="*/ 9309 w 9310"/>
                  <a:gd name="T85" fmla="*/ 10920 h 12286"/>
                  <a:gd name="T86" fmla="*/ 9174 w 9310"/>
                  <a:gd name="T87" fmla="*/ 11466 h 12286"/>
                  <a:gd name="T88" fmla="*/ 8890 w 9310"/>
                  <a:gd name="T89" fmla="*/ 11865 h 12286"/>
                  <a:gd name="T90" fmla="*/ 8474 w 9310"/>
                  <a:gd name="T91" fmla="*/ 12151 h 12286"/>
                  <a:gd name="T92" fmla="*/ 7913 w 9310"/>
                  <a:gd name="T93" fmla="*/ 12286 h 12286"/>
                  <a:gd name="T94" fmla="*/ 7489 w 9310"/>
                  <a:gd name="T95" fmla="*/ 12242 h 12286"/>
                  <a:gd name="T96" fmla="*/ 6997 w 9310"/>
                  <a:gd name="T97" fmla="*/ 12001 h 12286"/>
                  <a:gd name="T98" fmla="*/ 2472 w 9310"/>
                  <a:gd name="T99" fmla="*/ 11859 h 12286"/>
                  <a:gd name="T100" fmla="*/ 2080 w 9310"/>
                  <a:gd name="T101" fmla="*/ 12145 h 12286"/>
                  <a:gd name="T102" fmla="*/ 1545 w 9310"/>
                  <a:gd name="T103" fmla="*/ 12285 h 12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310" h="12286">
                    <a:moveTo>
                      <a:pt x="1447" y="12286"/>
                    </a:moveTo>
                    <a:lnTo>
                      <a:pt x="1375" y="12286"/>
                    </a:lnTo>
                    <a:lnTo>
                      <a:pt x="1232" y="12272"/>
                    </a:lnTo>
                    <a:lnTo>
                      <a:pt x="1093" y="12245"/>
                    </a:lnTo>
                    <a:lnTo>
                      <a:pt x="957" y="12203"/>
                    </a:lnTo>
                    <a:lnTo>
                      <a:pt x="826" y="12150"/>
                    </a:lnTo>
                    <a:lnTo>
                      <a:pt x="700" y="12085"/>
                    </a:lnTo>
                    <a:lnTo>
                      <a:pt x="582" y="12007"/>
                    </a:lnTo>
                    <a:lnTo>
                      <a:pt x="471" y="11918"/>
                    </a:lnTo>
                    <a:lnTo>
                      <a:pt x="419" y="11869"/>
                    </a:lnTo>
                    <a:lnTo>
                      <a:pt x="370" y="11818"/>
                    </a:lnTo>
                    <a:lnTo>
                      <a:pt x="279" y="11710"/>
                    </a:lnTo>
                    <a:lnTo>
                      <a:pt x="202" y="11595"/>
                    </a:lnTo>
                    <a:lnTo>
                      <a:pt x="135" y="11471"/>
                    </a:lnTo>
                    <a:lnTo>
                      <a:pt x="82" y="11343"/>
                    </a:lnTo>
                    <a:lnTo>
                      <a:pt x="42" y="11209"/>
                    </a:lnTo>
                    <a:lnTo>
                      <a:pt x="14" y="11070"/>
                    </a:lnTo>
                    <a:lnTo>
                      <a:pt x="1" y="10927"/>
                    </a:lnTo>
                    <a:lnTo>
                      <a:pt x="0" y="10855"/>
                    </a:lnTo>
                    <a:lnTo>
                      <a:pt x="0" y="1919"/>
                    </a:lnTo>
                    <a:lnTo>
                      <a:pt x="1" y="1821"/>
                    </a:lnTo>
                    <a:lnTo>
                      <a:pt x="22" y="1627"/>
                    </a:lnTo>
                    <a:lnTo>
                      <a:pt x="60" y="1440"/>
                    </a:lnTo>
                    <a:lnTo>
                      <a:pt x="117" y="1260"/>
                    </a:lnTo>
                    <a:lnTo>
                      <a:pt x="189" y="1089"/>
                    </a:lnTo>
                    <a:lnTo>
                      <a:pt x="278" y="924"/>
                    </a:lnTo>
                    <a:lnTo>
                      <a:pt x="382" y="772"/>
                    </a:lnTo>
                    <a:lnTo>
                      <a:pt x="498" y="629"/>
                    </a:lnTo>
                    <a:lnTo>
                      <a:pt x="629" y="498"/>
                    </a:lnTo>
                    <a:lnTo>
                      <a:pt x="772" y="382"/>
                    </a:lnTo>
                    <a:lnTo>
                      <a:pt x="924" y="278"/>
                    </a:lnTo>
                    <a:lnTo>
                      <a:pt x="1088" y="189"/>
                    </a:lnTo>
                    <a:lnTo>
                      <a:pt x="1260" y="117"/>
                    </a:lnTo>
                    <a:lnTo>
                      <a:pt x="1440" y="60"/>
                    </a:lnTo>
                    <a:lnTo>
                      <a:pt x="1627" y="22"/>
                    </a:lnTo>
                    <a:lnTo>
                      <a:pt x="1821" y="1"/>
                    </a:lnTo>
                    <a:lnTo>
                      <a:pt x="1919" y="0"/>
                    </a:lnTo>
                    <a:lnTo>
                      <a:pt x="7390" y="0"/>
                    </a:lnTo>
                    <a:lnTo>
                      <a:pt x="7489" y="1"/>
                    </a:lnTo>
                    <a:lnTo>
                      <a:pt x="7682" y="22"/>
                    </a:lnTo>
                    <a:lnTo>
                      <a:pt x="7869" y="60"/>
                    </a:lnTo>
                    <a:lnTo>
                      <a:pt x="8049" y="117"/>
                    </a:lnTo>
                    <a:lnTo>
                      <a:pt x="8222" y="189"/>
                    </a:lnTo>
                    <a:lnTo>
                      <a:pt x="8385" y="278"/>
                    </a:lnTo>
                    <a:lnTo>
                      <a:pt x="8539" y="382"/>
                    </a:lnTo>
                    <a:lnTo>
                      <a:pt x="8681" y="498"/>
                    </a:lnTo>
                    <a:lnTo>
                      <a:pt x="8811" y="629"/>
                    </a:lnTo>
                    <a:lnTo>
                      <a:pt x="8929" y="772"/>
                    </a:lnTo>
                    <a:lnTo>
                      <a:pt x="9033" y="924"/>
                    </a:lnTo>
                    <a:lnTo>
                      <a:pt x="9120" y="1089"/>
                    </a:lnTo>
                    <a:lnTo>
                      <a:pt x="9194" y="1260"/>
                    </a:lnTo>
                    <a:lnTo>
                      <a:pt x="9250" y="1440"/>
                    </a:lnTo>
                    <a:lnTo>
                      <a:pt x="9289" y="1627"/>
                    </a:lnTo>
                    <a:lnTo>
                      <a:pt x="9308" y="1821"/>
                    </a:lnTo>
                    <a:lnTo>
                      <a:pt x="9310" y="1919"/>
                    </a:lnTo>
                    <a:lnTo>
                      <a:pt x="9310" y="8471"/>
                    </a:lnTo>
                    <a:lnTo>
                      <a:pt x="9308" y="8521"/>
                    </a:lnTo>
                    <a:lnTo>
                      <a:pt x="9289" y="8615"/>
                    </a:lnTo>
                    <a:lnTo>
                      <a:pt x="9253" y="8700"/>
                    </a:lnTo>
                    <a:lnTo>
                      <a:pt x="9201" y="8777"/>
                    </a:lnTo>
                    <a:lnTo>
                      <a:pt x="9136" y="8842"/>
                    </a:lnTo>
                    <a:lnTo>
                      <a:pt x="9058" y="8894"/>
                    </a:lnTo>
                    <a:lnTo>
                      <a:pt x="8974" y="8930"/>
                    </a:lnTo>
                    <a:lnTo>
                      <a:pt x="8880" y="8949"/>
                    </a:lnTo>
                    <a:lnTo>
                      <a:pt x="8830" y="8952"/>
                    </a:lnTo>
                    <a:lnTo>
                      <a:pt x="8781" y="8949"/>
                    </a:lnTo>
                    <a:lnTo>
                      <a:pt x="8687" y="8930"/>
                    </a:lnTo>
                    <a:lnTo>
                      <a:pt x="8601" y="8894"/>
                    </a:lnTo>
                    <a:lnTo>
                      <a:pt x="8524" y="8842"/>
                    </a:lnTo>
                    <a:lnTo>
                      <a:pt x="8460" y="8777"/>
                    </a:lnTo>
                    <a:lnTo>
                      <a:pt x="8408" y="8700"/>
                    </a:lnTo>
                    <a:lnTo>
                      <a:pt x="8370" y="8615"/>
                    </a:lnTo>
                    <a:lnTo>
                      <a:pt x="8352" y="8521"/>
                    </a:lnTo>
                    <a:lnTo>
                      <a:pt x="8350" y="8471"/>
                    </a:lnTo>
                    <a:lnTo>
                      <a:pt x="8350" y="1919"/>
                    </a:lnTo>
                    <a:lnTo>
                      <a:pt x="8349" y="1870"/>
                    </a:lnTo>
                    <a:lnTo>
                      <a:pt x="8340" y="1774"/>
                    </a:lnTo>
                    <a:lnTo>
                      <a:pt x="8320" y="1680"/>
                    </a:lnTo>
                    <a:lnTo>
                      <a:pt x="8293" y="1590"/>
                    </a:lnTo>
                    <a:lnTo>
                      <a:pt x="8255" y="1503"/>
                    </a:lnTo>
                    <a:lnTo>
                      <a:pt x="8211" y="1423"/>
                    </a:lnTo>
                    <a:lnTo>
                      <a:pt x="8160" y="1346"/>
                    </a:lnTo>
                    <a:lnTo>
                      <a:pt x="8101" y="1274"/>
                    </a:lnTo>
                    <a:lnTo>
                      <a:pt x="8035" y="1209"/>
                    </a:lnTo>
                    <a:lnTo>
                      <a:pt x="7964" y="1150"/>
                    </a:lnTo>
                    <a:lnTo>
                      <a:pt x="7888" y="1099"/>
                    </a:lnTo>
                    <a:lnTo>
                      <a:pt x="7806" y="1054"/>
                    </a:lnTo>
                    <a:lnTo>
                      <a:pt x="7720" y="1018"/>
                    </a:lnTo>
                    <a:lnTo>
                      <a:pt x="7630" y="989"/>
                    </a:lnTo>
                    <a:lnTo>
                      <a:pt x="7537" y="970"/>
                    </a:lnTo>
                    <a:lnTo>
                      <a:pt x="7440" y="960"/>
                    </a:lnTo>
                    <a:lnTo>
                      <a:pt x="7390" y="960"/>
                    </a:lnTo>
                    <a:lnTo>
                      <a:pt x="1919" y="960"/>
                    </a:lnTo>
                    <a:lnTo>
                      <a:pt x="1870" y="960"/>
                    </a:lnTo>
                    <a:lnTo>
                      <a:pt x="1774" y="970"/>
                    </a:lnTo>
                    <a:lnTo>
                      <a:pt x="1680" y="989"/>
                    </a:lnTo>
                    <a:lnTo>
                      <a:pt x="1589" y="1018"/>
                    </a:lnTo>
                    <a:lnTo>
                      <a:pt x="1503" y="1054"/>
                    </a:lnTo>
                    <a:lnTo>
                      <a:pt x="1422" y="1099"/>
                    </a:lnTo>
                    <a:lnTo>
                      <a:pt x="1346" y="1150"/>
                    </a:lnTo>
                    <a:lnTo>
                      <a:pt x="1274" y="1209"/>
                    </a:lnTo>
                    <a:lnTo>
                      <a:pt x="1209" y="1274"/>
                    </a:lnTo>
                    <a:lnTo>
                      <a:pt x="1150" y="1346"/>
                    </a:lnTo>
                    <a:lnTo>
                      <a:pt x="1098" y="1423"/>
                    </a:lnTo>
                    <a:lnTo>
                      <a:pt x="1054" y="1503"/>
                    </a:lnTo>
                    <a:lnTo>
                      <a:pt x="1018" y="1590"/>
                    </a:lnTo>
                    <a:lnTo>
                      <a:pt x="989" y="1680"/>
                    </a:lnTo>
                    <a:lnTo>
                      <a:pt x="970" y="1774"/>
                    </a:lnTo>
                    <a:lnTo>
                      <a:pt x="960" y="1870"/>
                    </a:lnTo>
                    <a:lnTo>
                      <a:pt x="960" y="1919"/>
                    </a:lnTo>
                    <a:lnTo>
                      <a:pt x="960" y="10855"/>
                    </a:lnTo>
                    <a:lnTo>
                      <a:pt x="962" y="10904"/>
                    </a:lnTo>
                    <a:lnTo>
                      <a:pt x="978" y="10995"/>
                    </a:lnTo>
                    <a:lnTo>
                      <a:pt x="1011" y="11078"/>
                    </a:lnTo>
                    <a:lnTo>
                      <a:pt x="1061" y="11152"/>
                    </a:lnTo>
                    <a:lnTo>
                      <a:pt x="1091" y="11185"/>
                    </a:lnTo>
                    <a:lnTo>
                      <a:pt x="1129" y="11218"/>
                    </a:lnTo>
                    <a:lnTo>
                      <a:pt x="1212" y="11271"/>
                    </a:lnTo>
                    <a:lnTo>
                      <a:pt x="1306" y="11307"/>
                    </a:lnTo>
                    <a:lnTo>
                      <a:pt x="1405" y="11326"/>
                    </a:lnTo>
                    <a:lnTo>
                      <a:pt x="1456" y="11327"/>
                    </a:lnTo>
                    <a:lnTo>
                      <a:pt x="1504" y="11325"/>
                    </a:lnTo>
                    <a:lnTo>
                      <a:pt x="1595" y="11307"/>
                    </a:lnTo>
                    <a:lnTo>
                      <a:pt x="1677" y="11273"/>
                    </a:lnTo>
                    <a:lnTo>
                      <a:pt x="1751" y="11222"/>
                    </a:lnTo>
                    <a:lnTo>
                      <a:pt x="1784" y="11191"/>
                    </a:lnTo>
                    <a:lnTo>
                      <a:pt x="4310" y="8592"/>
                    </a:lnTo>
                    <a:lnTo>
                      <a:pt x="4346" y="8559"/>
                    </a:lnTo>
                    <a:lnTo>
                      <a:pt x="4426" y="8505"/>
                    </a:lnTo>
                    <a:lnTo>
                      <a:pt x="4513" y="8468"/>
                    </a:lnTo>
                    <a:lnTo>
                      <a:pt x="4607" y="8449"/>
                    </a:lnTo>
                    <a:lnTo>
                      <a:pt x="4655" y="8448"/>
                    </a:lnTo>
                    <a:lnTo>
                      <a:pt x="4703" y="8449"/>
                    </a:lnTo>
                    <a:lnTo>
                      <a:pt x="4797" y="8468"/>
                    </a:lnTo>
                    <a:lnTo>
                      <a:pt x="4885" y="8505"/>
                    </a:lnTo>
                    <a:lnTo>
                      <a:pt x="4964" y="8559"/>
                    </a:lnTo>
                    <a:lnTo>
                      <a:pt x="4999" y="8592"/>
                    </a:lnTo>
                    <a:lnTo>
                      <a:pt x="7527" y="11191"/>
                    </a:lnTo>
                    <a:lnTo>
                      <a:pt x="7560" y="11222"/>
                    </a:lnTo>
                    <a:lnTo>
                      <a:pt x="7633" y="11273"/>
                    </a:lnTo>
                    <a:lnTo>
                      <a:pt x="7714" y="11307"/>
                    </a:lnTo>
                    <a:lnTo>
                      <a:pt x="7803" y="11325"/>
                    </a:lnTo>
                    <a:lnTo>
                      <a:pt x="7852" y="11327"/>
                    </a:lnTo>
                    <a:lnTo>
                      <a:pt x="7902" y="11326"/>
                    </a:lnTo>
                    <a:lnTo>
                      <a:pt x="8002" y="11306"/>
                    </a:lnTo>
                    <a:lnTo>
                      <a:pt x="8095" y="11270"/>
                    </a:lnTo>
                    <a:lnTo>
                      <a:pt x="8179" y="11215"/>
                    </a:lnTo>
                    <a:lnTo>
                      <a:pt x="8215" y="11182"/>
                    </a:lnTo>
                    <a:lnTo>
                      <a:pt x="8248" y="11148"/>
                    </a:lnTo>
                    <a:lnTo>
                      <a:pt x="8298" y="11073"/>
                    </a:lnTo>
                    <a:lnTo>
                      <a:pt x="8331" y="10989"/>
                    </a:lnTo>
                    <a:lnTo>
                      <a:pt x="8349" y="10897"/>
                    </a:lnTo>
                    <a:lnTo>
                      <a:pt x="8350" y="10847"/>
                    </a:lnTo>
                    <a:lnTo>
                      <a:pt x="8352" y="10798"/>
                    </a:lnTo>
                    <a:lnTo>
                      <a:pt x="8370" y="10704"/>
                    </a:lnTo>
                    <a:lnTo>
                      <a:pt x="8408" y="10618"/>
                    </a:lnTo>
                    <a:lnTo>
                      <a:pt x="8460" y="10541"/>
                    </a:lnTo>
                    <a:lnTo>
                      <a:pt x="8524" y="10477"/>
                    </a:lnTo>
                    <a:lnTo>
                      <a:pt x="8601" y="10425"/>
                    </a:lnTo>
                    <a:lnTo>
                      <a:pt x="8687" y="10387"/>
                    </a:lnTo>
                    <a:lnTo>
                      <a:pt x="8781" y="10369"/>
                    </a:lnTo>
                    <a:lnTo>
                      <a:pt x="8830" y="10367"/>
                    </a:lnTo>
                    <a:lnTo>
                      <a:pt x="8880" y="10369"/>
                    </a:lnTo>
                    <a:lnTo>
                      <a:pt x="8974" y="10387"/>
                    </a:lnTo>
                    <a:lnTo>
                      <a:pt x="9058" y="10425"/>
                    </a:lnTo>
                    <a:lnTo>
                      <a:pt x="9136" y="10477"/>
                    </a:lnTo>
                    <a:lnTo>
                      <a:pt x="9201" y="10541"/>
                    </a:lnTo>
                    <a:lnTo>
                      <a:pt x="9253" y="10618"/>
                    </a:lnTo>
                    <a:lnTo>
                      <a:pt x="9289" y="10704"/>
                    </a:lnTo>
                    <a:lnTo>
                      <a:pt x="9308" y="10798"/>
                    </a:lnTo>
                    <a:lnTo>
                      <a:pt x="9310" y="10847"/>
                    </a:lnTo>
                    <a:lnTo>
                      <a:pt x="9309" y="10920"/>
                    </a:lnTo>
                    <a:lnTo>
                      <a:pt x="9295" y="11063"/>
                    </a:lnTo>
                    <a:lnTo>
                      <a:pt x="9267" y="11202"/>
                    </a:lnTo>
                    <a:lnTo>
                      <a:pt x="9227" y="11336"/>
                    </a:lnTo>
                    <a:lnTo>
                      <a:pt x="9174" y="11466"/>
                    </a:lnTo>
                    <a:lnTo>
                      <a:pt x="9107" y="11588"/>
                    </a:lnTo>
                    <a:lnTo>
                      <a:pt x="9030" y="11705"/>
                    </a:lnTo>
                    <a:lnTo>
                      <a:pt x="8939" y="11814"/>
                    </a:lnTo>
                    <a:lnTo>
                      <a:pt x="8890" y="11865"/>
                    </a:lnTo>
                    <a:lnTo>
                      <a:pt x="8837" y="11915"/>
                    </a:lnTo>
                    <a:lnTo>
                      <a:pt x="8724" y="12006"/>
                    </a:lnTo>
                    <a:lnTo>
                      <a:pt x="8602" y="12085"/>
                    </a:lnTo>
                    <a:lnTo>
                      <a:pt x="8474" y="12151"/>
                    </a:lnTo>
                    <a:lnTo>
                      <a:pt x="8340" y="12206"/>
                    </a:lnTo>
                    <a:lnTo>
                      <a:pt x="8200" y="12246"/>
                    </a:lnTo>
                    <a:lnTo>
                      <a:pt x="8058" y="12273"/>
                    </a:lnTo>
                    <a:lnTo>
                      <a:pt x="7913" y="12286"/>
                    </a:lnTo>
                    <a:lnTo>
                      <a:pt x="7841" y="12286"/>
                    </a:lnTo>
                    <a:lnTo>
                      <a:pt x="7767" y="12285"/>
                    </a:lnTo>
                    <a:lnTo>
                      <a:pt x="7626" y="12269"/>
                    </a:lnTo>
                    <a:lnTo>
                      <a:pt x="7489" y="12242"/>
                    </a:lnTo>
                    <a:lnTo>
                      <a:pt x="7358" y="12200"/>
                    </a:lnTo>
                    <a:lnTo>
                      <a:pt x="7232" y="12147"/>
                    </a:lnTo>
                    <a:lnTo>
                      <a:pt x="7111" y="12079"/>
                    </a:lnTo>
                    <a:lnTo>
                      <a:pt x="6997" y="12001"/>
                    </a:lnTo>
                    <a:lnTo>
                      <a:pt x="6889" y="11911"/>
                    </a:lnTo>
                    <a:lnTo>
                      <a:pt x="6839" y="11859"/>
                    </a:lnTo>
                    <a:lnTo>
                      <a:pt x="4655" y="9615"/>
                    </a:lnTo>
                    <a:lnTo>
                      <a:pt x="2472" y="11859"/>
                    </a:lnTo>
                    <a:lnTo>
                      <a:pt x="2422" y="11909"/>
                    </a:lnTo>
                    <a:lnTo>
                      <a:pt x="2315" y="12000"/>
                    </a:lnTo>
                    <a:lnTo>
                      <a:pt x="2201" y="12079"/>
                    </a:lnTo>
                    <a:lnTo>
                      <a:pt x="2080" y="12145"/>
                    </a:lnTo>
                    <a:lnTo>
                      <a:pt x="1955" y="12199"/>
                    </a:lnTo>
                    <a:lnTo>
                      <a:pt x="1823" y="12240"/>
                    </a:lnTo>
                    <a:lnTo>
                      <a:pt x="1686" y="12269"/>
                    </a:lnTo>
                    <a:lnTo>
                      <a:pt x="1545" y="12285"/>
                    </a:lnTo>
                    <a:lnTo>
                      <a:pt x="1473" y="12286"/>
                    </a:lnTo>
                    <a:lnTo>
                      <a:pt x="1460" y="12286"/>
                    </a:lnTo>
                    <a:lnTo>
                      <a:pt x="1447" y="122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024D795B-9BA3-F89A-C899-AF44EC9A1252}"/>
                  </a:ext>
                </a:extLst>
              </p:cNvPr>
              <p:cNvSpPr/>
              <p:nvPr/>
            </p:nvSpPr>
            <p:spPr>
              <a:xfrm>
                <a:off x="11101129" y="468617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900" dirty="0">
                    <a:solidFill>
                      <a:prstClr val="white"/>
                    </a:solidFill>
                  </a:rPr>
                  <a:t>5</a:t>
                </a:r>
                <a:endParaRPr lang="ko-KR" altLang="en-US" sz="900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FEFC2655-0AFD-FC20-7B21-51B6FDF51864}"/>
                </a:ext>
              </a:extLst>
            </p:cNvPr>
            <p:cNvGrpSpPr/>
            <p:nvPr/>
          </p:nvGrpSpPr>
          <p:grpSpPr>
            <a:xfrm>
              <a:off x="9873449" y="494734"/>
              <a:ext cx="197772" cy="231810"/>
              <a:chOff x="10311599" y="879700"/>
              <a:chExt cx="197772" cy="231810"/>
            </a:xfrm>
          </p:grpSpPr>
          <p:sp>
            <p:nvSpPr>
              <p:cNvPr id="10" name="Freeform 36">
                <a:extLst>
                  <a:ext uri="{FF2B5EF4-FFF2-40B4-BE49-F238E27FC236}">
                    <a16:creationId xmlns:a16="http://schemas.microsoft.com/office/drawing/2014/main" id="{B78A884C-6E79-E6F8-87CF-9A39D12525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11599" y="955306"/>
                <a:ext cx="92872" cy="156204"/>
              </a:xfrm>
              <a:custGeom>
                <a:avLst/>
                <a:gdLst>
                  <a:gd name="T0" fmla="*/ 937 w 1926"/>
                  <a:gd name="T1" fmla="*/ 3639 h 4045"/>
                  <a:gd name="T2" fmla="*/ 893 w 1926"/>
                  <a:gd name="T3" fmla="*/ 3665 h 4045"/>
                  <a:gd name="T4" fmla="*/ 863 w 1926"/>
                  <a:gd name="T5" fmla="*/ 3712 h 4045"/>
                  <a:gd name="T6" fmla="*/ 851 w 1926"/>
                  <a:gd name="T7" fmla="*/ 3772 h 4045"/>
                  <a:gd name="T8" fmla="*/ 863 w 1926"/>
                  <a:gd name="T9" fmla="*/ 3832 h 4045"/>
                  <a:gd name="T10" fmla="*/ 893 w 1926"/>
                  <a:gd name="T11" fmla="*/ 3878 h 4045"/>
                  <a:gd name="T12" fmla="*/ 937 w 1926"/>
                  <a:gd name="T13" fmla="*/ 3905 h 4045"/>
                  <a:gd name="T14" fmla="*/ 988 w 1926"/>
                  <a:gd name="T15" fmla="*/ 3905 h 4045"/>
                  <a:gd name="T16" fmla="*/ 1033 w 1926"/>
                  <a:gd name="T17" fmla="*/ 3878 h 4045"/>
                  <a:gd name="T18" fmla="*/ 1064 w 1926"/>
                  <a:gd name="T19" fmla="*/ 3832 h 4045"/>
                  <a:gd name="T20" fmla="*/ 1075 w 1926"/>
                  <a:gd name="T21" fmla="*/ 3772 h 4045"/>
                  <a:gd name="T22" fmla="*/ 1064 w 1926"/>
                  <a:gd name="T23" fmla="*/ 3712 h 4045"/>
                  <a:gd name="T24" fmla="*/ 1033 w 1926"/>
                  <a:gd name="T25" fmla="*/ 3665 h 4045"/>
                  <a:gd name="T26" fmla="*/ 988 w 1926"/>
                  <a:gd name="T27" fmla="*/ 3639 h 4045"/>
                  <a:gd name="T28" fmla="*/ 156 w 1926"/>
                  <a:gd name="T29" fmla="*/ 434 h 4045"/>
                  <a:gd name="T30" fmla="*/ 1770 w 1926"/>
                  <a:gd name="T31" fmla="*/ 3540 h 4045"/>
                  <a:gd name="T32" fmla="*/ 156 w 1926"/>
                  <a:gd name="T33" fmla="*/ 434 h 4045"/>
                  <a:gd name="T34" fmla="*/ 716 w 1926"/>
                  <a:gd name="T35" fmla="*/ 200 h 4045"/>
                  <a:gd name="T36" fmla="*/ 701 w 1926"/>
                  <a:gd name="T37" fmla="*/ 217 h 4045"/>
                  <a:gd name="T38" fmla="*/ 701 w 1926"/>
                  <a:gd name="T39" fmla="*/ 243 h 4045"/>
                  <a:gd name="T40" fmla="*/ 716 w 1926"/>
                  <a:gd name="T41" fmla="*/ 260 h 4045"/>
                  <a:gd name="T42" fmla="*/ 1199 w 1926"/>
                  <a:gd name="T43" fmla="*/ 262 h 4045"/>
                  <a:gd name="T44" fmla="*/ 1218 w 1926"/>
                  <a:gd name="T45" fmla="*/ 254 h 4045"/>
                  <a:gd name="T46" fmla="*/ 1226 w 1926"/>
                  <a:gd name="T47" fmla="*/ 230 h 4045"/>
                  <a:gd name="T48" fmla="*/ 1218 w 1926"/>
                  <a:gd name="T49" fmla="*/ 207 h 4045"/>
                  <a:gd name="T50" fmla="*/ 1199 w 1926"/>
                  <a:gd name="T51" fmla="*/ 197 h 4045"/>
                  <a:gd name="T52" fmla="*/ 224 w 1926"/>
                  <a:gd name="T53" fmla="*/ 0 h 4045"/>
                  <a:gd name="T54" fmla="*/ 1738 w 1926"/>
                  <a:gd name="T55" fmla="*/ 4 h 4045"/>
                  <a:gd name="T56" fmla="*/ 1805 w 1926"/>
                  <a:gd name="T57" fmla="*/ 31 h 4045"/>
                  <a:gd name="T58" fmla="*/ 1860 w 1926"/>
                  <a:gd name="T59" fmla="*/ 81 h 4045"/>
                  <a:gd name="T60" fmla="*/ 1900 w 1926"/>
                  <a:gd name="T61" fmla="*/ 148 h 4045"/>
                  <a:gd name="T62" fmla="*/ 1923 w 1926"/>
                  <a:gd name="T63" fmla="*/ 229 h 4045"/>
                  <a:gd name="T64" fmla="*/ 1926 w 1926"/>
                  <a:gd name="T65" fmla="*/ 3772 h 4045"/>
                  <a:gd name="T66" fmla="*/ 1915 w 1926"/>
                  <a:gd name="T67" fmla="*/ 3857 h 4045"/>
                  <a:gd name="T68" fmla="*/ 1882 w 1926"/>
                  <a:gd name="T69" fmla="*/ 3932 h 4045"/>
                  <a:gd name="T70" fmla="*/ 1834 w 1926"/>
                  <a:gd name="T71" fmla="*/ 3992 h 4045"/>
                  <a:gd name="T72" fmla="*/ 1773 w 1926"/>
                  <a:gd name="T73" fmla="*/ 4032 h 4045"/>
                  <a:gd name="T74" fmla="*/ 1702 w 1926"/>
                  <a:gd name="T75" fmla="*/ 4045 h 4045"/>
                  <a:gd name="T76" fmla="*/ 188 w 1926"/>
                  <a:gd name="T77" fmla="*/ 4041 h 4045"/>
                  <a:gd name="T78" fmla="*/ 122 w 1926"/>
                  <a:gd name="T79" fmla="*/ 4014 h 4045"/>
                  <a:gd name="T80" fmla="*/ 66 w 1926"/>
                  <a:gd name="T81" fmla="*/ 3964 h 4045"/>
                  <a:gd name="T82" fmla="*/ 25 w 1926"/>
                  <a:gd name="T83" fmla="*/ 3897 h 4045"/>
                  <a:gd name="T84" fmla="*/ 3 w 1926"/>
                  <a:gd name="T85" fmla="*/ 3816 h 4045"/>
                  <a:gd name="T86" fmla="*/ 0 w 1926"/>
                  <a:gd name="T87" fmla="*/ 273 h 4045"/>
                  <a:gd name="T88" fmla="*/ 12 w 1926"/>
                  <a:gd name="T89" fmla="*/ 188 h 4045"/>
                  <a:gd name="T90" fmla="*/ 43 w 1926"/>
                  <a:gd name="T91" fmla="*/ 113 h 4045"/>
                  <a:gd name="T92" fmla="*/ 92 w 1926"/>
                  <a:gd name="T93" fmla="*/ 53 h 4045"/>
                  <a:gd name="T94" fmla="*/ 154 w 1926"/>
                  <a:gd name="T95" fmla="*/ 13 h 4045"/>
                  <a:gd name="T96" fmla="*/ 224 w 1926"/>
                  <a:gd name="T97" fmla="*/ 0 h 40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26" h="4045">
                    <a:moveTo>
                      <a:pt x="963" y="3636"/>
                    </a:moveTo>
                    <a:lnTo>
                      <a:pt x="937" y="3639"/>
                    </a:lnTo>
                    <a:lnTo>
                      <a:pt x="914" y="3649"/>
                    </a:lnTo>
                    <a:lnTo>
                      <a:pt x="893" y="3665"/>
                    </a:lnTo>
                    <a:lnTo>
                      <a:pt x="876" y="3686"/>
                    </a:lnTo>
                    <a:lnTo>
                      <a:pt x="863" y="3712"/>
                    </a:lnTo>
                    <a:lnTo>
                      <a:pt x="854" y="3741"/>
                    </a:lnTo>
                    <a:lnTo>
                      <a:pt x="851" y="3772"/>
                    </a:lnTo>
                    <a:lnTo>
                      <a:pt x="854" y="3804"/>
                    </a:lnTo>
                    <a:lnTo>
                      <a:pt x="863" y="3832"/>
                    </a:lnTo>
                    <a:lnTo>
                      <a:pt x="876" y="3857"/>
                    </a:lnTo>
                    <a:lnTo>
                      <a:pt x="893" y="3878"/>
                    </a:lnTo>
                    <a:lnTo>
                      <a:pt x="914" y="3894"/>
                    </a:lnTo>
                    <a:lnTo>
                      <a:pt x="937" y="3905"/>
                    </a:lnTo>
                    <a:lnTo>
                      <a:pt x="963" y="3909"/>
                    </a:lnTo>
                    <a:lnTo>
                      <a:pt x="988" y="3905"/>
                    </a:lnTo>
                    <a:lnTo>
                      <a:pt x="1013" y="3894"/>
                    </a:lnTo>
                    <a:lnTo>
                      <a:pt x="1033" y="3878"/>
                    </a:lnTo>
                    <a:lnTo>
                      <a:pt x="1051" y="3857"/>
                    </a:lnTo>
                    <a:lnTo>
                      <a:pt x="1064" y="3832"/>
                    </a:lnTo>
                    <a:lnTo>
                      <a:pt x="1072" y="3804"/>
                    </a:lnTo>
                    <a:lnTo>
                      <a:pt x="1075" y="3772"/>
                    </a:lnTo>
                    <a:lnTo>
                      <a:pt x="1072" y="3741"/>
                    </a:lnTo>
                    <a:lnTo>
                      <a:pt x="1064" y="3712"/>
                    </a:lnTo>
                    <a:lnTo>
                      <a:pt x="1051" y="3686"/>
                    </a:lnTo>
                    <a:lnTo>
                      <a:pt x="1033" y="3665"/>
                    </a:lnTo>
                    <a:lnTo>
                      <a:pt x="1013" y="3649"/>
                    </a:lnTo>
                    <a:lnTo>
                      <a:pt x="988" y="3639"/>
                    </a:lnTo>
                    <a:lnTo>
                      <a:pt x="963" y="3636"/>
                    </a:lnTo>
                    <a:close/>
                    <a:moveTo>
                      <a:pt x="156" y="434"/>
                    </a:moveTo>
                    <a:lnTo>
                      <a:pt x="156" y="3540"/>
                    </a:lnTo>
                    <a:lnTo>
                      <a:pt x="1770" y="3540"/>
                    </a:lnTo>
                    <a:lnTo>
                      <a:pt x="1770" y="434"/>
                    </a:lnTo>
                    <a:lnTo>
                      <a:pt x="156" y="434"/>
                    </a:lnTo>
                    <a:close/>
                    <a:moveTo>
                      <a:pt x="727" y="197"/>
                    </a:moveTo>
                    <a:lnTo>
                      <a:pt x="716" y="200"/>
                    </a:lnTo>
                    <a:lnTo>
                      <a:pt x="707" y="207"/>
                    </a:lnTo>
                    <a:lnTo>
                      <a:pt x="701" y="217"/>
                    </a:lnTo>
                    <a:lnTo>
                      <a:pt x="699" y="230"/>
                    </a:lnTo>
                    <a:lnTo>
                      <a:pt x="701" y="243"/>
                    </a:lnTo>
                    <a:lnTo>
                      <a:pt x="707" y="254"/>
                    </a:lnTo>
                    <a:lnTo>
                      <a:pt x="716" y="260"/>
                    </a:lnTo>
                    <a:lnTo>
                      <a:pt x="727" y="262"/>
                    </a:lnTo>
                    <a:lnTo>
                      <a:pt x="1199" y="262"/>
                    </a:lnTo>
                    <a:lnTo>
                      <a:pt x="1210" y="260"/>
                    </a:lnTo>
                    <a:lnTo>
                      <a:pt x="1218" y="254"/>
                    </a:lnTo>
                    <a:lnTo>
                      <a:pt x="1224" y="243"/>
                    </a:lnTo>
                    <a:lnTo>
                      <a:pt x="1226" y="230"/>
                    </a:lnTo>
                    <a:lnTo>
                      <a:pt x="1224" y="217"/>
                    </a:lnTo>
                    <a:lnTo>
                      <a:pt x="1218" y="207"/>
                    </a:lnTo>
                    <a:lnTo>
                      <a:pt x="1210" y="200"/>
                    </a:lnTo>
                    <a:lnTo>
                      <a:pt x="1199" y="197"/>
                    </a:lnTo>
                    <a:lnTo>
                      <a:pt x="727" y="197"/>
                    </a:lnTo>
                    <a:close/>
                    <a:moveTo>
                      <a:pt x="224" y="0"/>
                    </a:moveTo>
                    <a:lnTo>
                      <a:pt x="1702" y="0"/>
                    </a:lnTo>
                    <a:lnTo>
                      <a:pt x="1738" y="4"/>
                    </a:lnTo>
                    <a:lnTo>
                      <a:pt x="1773" y="13"/>
                    </a:lnTo>
                    <a:lnTo>
                      <a:pt x="1805" y="31"/>
                    </a:lnTo>
                    <a:lnTo>
                      <a:pt x="1834" y="53"/>
                    </a:lnTo>
                    <a:lnTo>
                      <a:pt x="1860" y="81"/>
                    </a:lnTo>
                    <a:lnTo>
                      <a:pt x="1882" y="113"/>
                    </a:lnTo>
                    <a:lnTo>
                      <a:pt x="1900" y="148"/>
                    </a:lnTo>
                    <a:lnTo>
                      <a:pt x="1915" y="188"/>
                    </a:lnTo>
                    <a:lnTo>
                      <a:pt x="1923" y="229"/>
                    </a:lnTo>
                    <a:lnTo>
                      <a:pt x="1926" y="273"/>
                    </a:lnTo>
                    <a:lnTo>
                      <a:pt x="1926" y="3772"/>
                    </a:lnTo>
                    <a:lnTo>
                      <a:pt x="1923" y="3816"/>
                    </a:lnTo>
                    <a:lnTo>
                      <a:pt x="1915" y="3857"/>
                    </a:lnTo>
                    <a:lnTo>
                      <a:pt x="1900" y="3897"/>
                    </a:lnTo>
                    <a:lnTo>
                      <a:pt x="1882" y="3932"/>
                    </a:lnTo>
                    <a:lnTo>
                      <a:pt x="1860" y="3964"/>
                    </a:lnTo>
                    <a:lnTo>
                      <a:pt x="1834" y="3992"/>
                    </a:lnTo>
                    <a:lnTo>
                      <a:pt x="1805" y="4014"/>
                    </a:lnTo>
                    <a:lnTo>
                      <a:pt x="1773" y="4032"/>
                    </a:lnTo>
                    <a:lnTo>
                      <a:pt x="1738" y="4041"/>
                    </a:lnTo>
                    <a:lnTo>
                      <a:pt x="1702" y="4045"/>
                    </a:lnTo>
                    <a:lnTo>
                      <a:pt x="224" y="4045"/>
                    </a:lnTo>
                    <a:lnTo>
                      <a:pt x="188" y="4041"/>
                    </a:lnTo>
                    <a:lnTo>
                      <a:pt x="154" y="4032"/>
                    </a:lnTo>
                    <a:lnTo>
                      <a:pt x="122" y="4014"/>
                    </a:lnTo>
                    <a:lnTo>
                      <a:pt x="92" y="3992"/>
                    </a:lnTo>
                    <a:lnTo>
                      <a:pt x="66" y="3964"/>
                    </a:lnTo>
                    <a:lnTo>
                      <a:pt x="43" y="3932"/>
                    </a:lnTo>
                    <a:lnTo>
                      <a:pt x="25" y="3897"/>
                    </a:lnTo>
                    <a:lnTo>
                      <a:pt x="12" y="3857"/>
                    </a:lnTo>
                    <a:lnTo>
                      <a:pt x="3" y="3816"/>
                    </a:lnTo>
                    <a:lnTo>
                      <a:pt x="0" y="3772"/>
                    </a:lnTo>
                    <a:lnTo>
                      <a:pt x="0" y="273"/>
                    </a:lnTo>
                    <a:lnTo>
                      <a:pt x="3" y="229"/>
                    </a:lnTo>
                    <a:lnTo>
                      <a:pt x="12" y="188"/>
                    </a:lnTo>
                    <a:lnTo>
                      <a:pt x="25" y="148"/>
                    </a:lnTo>
                    <a:lnTo>
                      <a:pt x="43" y="113"/>
                    </a:lnTo>
                    <a:lnTo>
                      <a:pt x="66" y="81"/>
                    </a:lnTo>
                    <a:lnTo>
                      <a:pt x="92" y="53"/>
                    </a:lnTo>
                    <a:lnTo>
                      <a:pt x="122" y="31"/>
                    </a:lnTo>
                    <a:lnTo>
                      <a:pt x="154" y="13"/>
                    </a:lnTo>
                    <a:lnTo>
                      <a:pt x="188" y="4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4BA5C060-C7C4-3EC3-B68C-D19AA0026430}"/>
                  </a:ext>
                </a:extLst>
              </p:cNvPr>
              <p:cNvSpPr/>
              <p:nvPr/>
            </p:nvSpPr>
            <p:spPr>
              <a:xfrm>
                <a:off x="10363987" y="879700"/>
                <a:ext cx="145384" cy="14538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/>
              <a:lstStyle/>
              <a:p>
                <a:pPr algn="ctr">
                  <a:defRPr/>
                </a:pPr>
                <a:r>
                  <a:rPr lang="en-US" altLang="ko-KR" sz="500" dirty="0">
                    <a:solidFill>
                      <a:prstClr val="white"/>
                    </a:solidFill>
                  </a:rPr>
                  <a:t>off</a:t>
                </a:r>
                <a:endParaRPr lang="ko-KR" altLang="en-US" sz="500" dirty="0">
                  <a:solidFill>
                    <a:prstClr val="white"/>
                  </a:solidFill>
                </a:endParaRPr>
              </a:p>
            </p:txBody>
          </p:sp>
        </p:grpSp>
      </p:grpSp>
      <p:graphicFrame>
        <p:nvGraphicFramePr>
          <p:cNvPr id="24" name="표 26">
            <a:extLst>
              <a:ext uri="{FF2B5EF4-FFF2-40B4-BE49-F238E27FC236}">
                <a16:creationId xmlns:a16="http://schemas.microsoft.com/office/drawing/2014/main" id="{2925B5B1-C7E7-7972-C895-DE4D124A13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4760524"/>
              </p:ext>
            </p:extLst>
          </p:nvPr>
        </p:nvGraphicFramePr>
        <p:xfrm>
          <a:off x="721553" y="1207449"/>
          <a:ext cx="10944093" cy="49458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2557">
                  <a:extLst>
                    <a:ext uri="{9D8B030D-6E8A-4147-A177-3AD203B41FA5}">
                      <a16:colId xmlns:a16="http://schemas.microsoft.com/office/drawing/2014/main" val="3435146040"/>
                    </a:ext>
                  </a:extLst>
                </a:gridCol>
                <a:gridCol w="2317531">
                  <a:extLst>
                    <a:ext uri="{9D8B030D-6E8A-4147-A177-3AD203B41FA5}">
                      <a16:colId xmlns:a16="http://schemas.microsoft.com/office/drawing/2014/main" val="1641768726"/>
                    </a:ext>
                  </a:extLst>
                </a:gridCol>
                <a:gridCol w="7204005">
                  <a:extLst>
                    <a:ext uri="{9D8B030D-6E8A-4147-A177-3AD203B41FA5}">
                      <a16:colId xmlns:a16="http://schemas.microsoft.com/office/drawing/2014/main" val="3943221349"/>
                    </a:ext>
                  </a:extLst>
                </a:gridCol>
              </a:tblGrid>
              <a:tr h="4636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1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리소스 수집 및 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게임 내 필요한 리소스 수집 및 제작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30073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2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게임 내 오브젝트 배치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맵 배경 및 장애물 배치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위아래에서 나오는 오브젝트 발사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0176485"/>
                  </a:ext>
                </a:extLst>
              </a:tr>
              <a:tr h="4148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3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마우스 및 키보드 동작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캐릭터 컨트롤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점프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/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슬라이드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)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기능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게임 진행 중 메뉴 클릭에 대한 처리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 게임 진행 중 스킬 발동에 대한 처리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3307056"/>
                  </a:ext>
                </a:extLst>
              </a:tr>
              <a:tr h="4148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4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충돌 구현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장애물과 충돌 체크 결과에 따른 체력 감소 구현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9699957"/>
                  </a:ext>
                </a:extLst>
              </a:tr>
              <a:tr h="5112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5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추가 구현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및 중간 점검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실제 메뉴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일시 정지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도움말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)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구현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중간 점검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/ 1~4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 진행 동안 부족한 점 보안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554644"/>
                  </a:ext>
                </a:extLst>
              </a:tr>
              <a:tr h="5202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6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메인 화면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 메인 화면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게임 시작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상점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도움말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)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에서 인게임으로 이동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3835930"/>
                  </a:ext>
                </a:extLst>
              </a:tr>
              <a:tr h="3941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7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캐릭터 선택 구현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상점에 대한 부분 처리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2415180"/>
                  </a:ext>
                </a:extLst>
              </a:tr>
              <a:tr h="3487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8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시작과 종료 처리 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&amp;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사운드 추가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실제적인 게임 시작과 종료 처리 </a:t>
                      </a: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/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스코어 합산 결과 화면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사운드 추가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4241856"/>
                  </a:ext>
                </a:extLst>
              </a:tr>
              <a:tr h="3487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9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밸런스 조절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밸런스 조절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- 5~8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 진행동안 부족한 점 보안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2022989"/>
                  </a:ext>
                </a:extLst>
              </a:tr>
              <a:tr h="3487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10</a:t>
                      </a: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마무리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latin typeface="210 청춘시대 L" panose="02020603020101020101" pitchFamily="18" charset="-127"/>
                          <a:ea typeface="210 청춘시대 L" panose="02020603020101020101" pitchFamily="18" charset="-127"/>
                        </a:rPr>
                        <a:t>최종 점검 및 릴리즈</a:t>
                      </a:r>
                      <a:endParaRPr lang="en-US" altLang="ko-KR" sz="1400" dirty="0">
                        <a:latin typeface="210 청춘시대 L" panose="02020603020101020101" pitchFamily="18" charset="-127"/>
                        <a:ea typeface="210 청춘시대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3353669"/>
                  </a:ext>
                </a:extLst>
              </a:tr>
            </a:tbl>
          </a:graphicData>
        </a:graphic>
      </p:graphicFrame>
      <p:pic>
        <p:nvPicPr>
          <p:cNvPr id="37" name="오디오 36">
            <a:hlinkClick r:id="" action="ppaction://media"/>
            <a:extLst>
              <a:ext uri="{FF2B5EF4-FFF2-40B4-BE49-F238E27FC236}">
                <a16:creationId xmlns:a16="http://schemas.microsoft.com/office/drawing/2014/main" id="{36CC1700-D1C6-164F-E295-FE1E2A62D3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796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82"/>
    </mc:Choice>
    <mc:Fallback>
      <p:transition spd="slow" advTm="23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492</Words>
  <Application>Microsoft Office PowerPoint</Application>
  <PresentationFormat>와이드스크린</PresentationFormat>
  <Paragraphs>139</Paragraphs>
  <Slides>9</Slides>
  <Notes>0</Notes>
  <HiddenSlides>0</HiddenSlides>
  <MMClips>9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(3) 양평군체 B</vt:lpstr>
      <vt:lpstr>210 청춘시대 L</vt:lpstr>
      <vt:lpstr>210 헤비레인 Black 3D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노 다정</cp:lastModifiedBy>
  <cp:revision>6</cp:revision>
  <dcterms:created xsi:type="dcterms:W3CDTF">2022-07-28T05:20:47Z</dcterms:created>
  <dcterms:modified xsi:type="dcterms:W3CDTF">2022-09-24T18:18:09Z</dcterms:modified>
</cp:coreProperties>
</file>

<file path=docProps/thumbnail.jpeg>
</file>